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10" r:id="rId5"/>
  </p:sldMasterIdLst>
  <p:notesMasterIdLst>
    <p:notesMasterId r:id="rId34"/>
  </p:notesMasterIdLst>
  <p:sldIdLst>
    <p:sldId id="258" r:id="rId6"/>
    <p:sldId id="260" r:id="rId7"/>
    <p:sldId id="1598" r:id="rId8"/>
    <p:sldId id="1597" r:id="rId9"/>
    <p:sldId id="1606" r:id="rId10"/>
    <p:sldId id="269" r:id="rId11"/>
    <p:sldId id="1591" r:id="rId12"/>
    <p:sldId id="1630" r:id="rId13"/>
    <p:sldId id="1713" r:id="rId14"/>
    <p:sldId id="1589" r:id="rId15"/>
    <p:sldId id="395" r:id="rId16"/>
    <p:sldId id="1599" r:id="rId17"/>
    <p:sldId id="1726" r:id="rId18"/>
    <p:sldId id="1727" r:id="rId19"/>
    <p:sldId id="1712" r:id="rId20"/>
    <p:sldId id="1730" r:id="rId21"/>
    <p:sldId id="1731" r:id="rId22"/>
    <p:sldId id="1732" r:id="rId23"/>
    <p:sldId id="1723" r:id="rId24"/>
    <p:sldId id="1625" r:id="rId25"/>
    <p:sldId id="1725" r:id="rId26"/>
    <p:sldId id="1724" r:id="rId27"/>
    <p:sldId id="1601" r:id="rId28"/>
    <p:sldId id="1576" r:id="rId29"/>
    <p:sldId id="1603" r:id="rId30"/>
    <p:sldId id="268" r:id="rId31"/>
    <p:sldId id="1728" r:id="rId32"/>
    <p:sldId id="1729" r:id="rId33"/>
  </p:sldIdLst>
  <p:sldSz cx="12192000" cy="6858000"/>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5402F29-A2F8-DE34-6286-C8EC4D3954DB}" name="Bo White" initials="BW" userId="S::bo@negawattconsult.com::2d6a6d18-ec45-4a5e-9493-a17d5a8274f1" providerId="AD"/>
  <p188:author id="{044BE92E-5443-E281-7590-6E710E51D24A}" name="Neal DeSnoo" initials="" userId="S::Neal@ndesnoo.onmicrosoft.com::0dc0c41f-5642-4879-87ff-8e8ea25dafda" providerId="AD"/>
  <p188:author id="{66CA353A-7853-08C7-6D9C-539882C6AD2B}" name="Misti Bruceri" initials="MB" userId="S::mistib@mbaenergy.com::4aceba1e-e6fd-4baf-89cc-7cbb9220b062" providerId="AD"/>
  <p188:author id="{B5795F98-A1BD-2F36-6D7F-38AF14B1EB76}" name="Charlotte Ng" initials="CN" userId="S::cng_bowdoin.edu#ext#@mballc.onmicrosoft.com::5dd571d2-c640-44ab-8234-743aa9126794" providerId="AD"/>
  <p188:author id="{E32301F5-DFFB-B79C-1D68-B4A044F768E9}" name="Cunningham, Kelly (she/her/hers)" initials="KC" userId="S::KACV@pge.com::2f48fb51-12a5-44aa-bf7f-bb74e8f62a4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5877"/>
    <a:srgbClr val="3D728A"/>
    <a:srgbClr val="D4E4EC"/>
    <a:srgbClr val="4D8BA6"/>
    <a:srgbClr val="DB8A06"/>
    <a:srgbClr val="F8BF00"/>
    <a:srgbClr val="F6F8F7"/>
    <a:srgbClr val="F7F7F7"/>
    <a:srgbClr val="D8D3CB"/>
    <a:srgbClr val="D7D2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56EDDB-A4EF-0644-A5F2-0A5C421D686D}" v="8" dt="2025-10-22T22:11:34.0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68" d="100"/>
          <a:sy n="68" d="100"/>
        </p:scale>
        <p:origin x="38" y="19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6/11/relationships/changesInfo" Target="changesInfos/changesInfo1.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sti Bruceri" userId="4aceba1e-e6fd-4baf-89cc-7cbb9220b062" providerId="ADAL" clId="{6407E6E1-FFC9-44C1-9AD1-5B073F84FBDC}"/>
    <pc:docChg chg="undo custSel addSld delSld modSld">
      <pc:chgData name="Misti Bruceri" userId="4aceba1e-e6fd-4baf-89cc-7cbb9220b062" providerId="ADAL" clId="{6407E6E1-FFC9-44C1-9AD1-5B073F84FBDC}" dt="2025-10-22T22:47:55.206" v="917" actId="20577"/>
      <pc:docMkLst>
        <pc:docMk/>
      </pc:docMkLst>
      <pc:sldChg chg="modSp mod">
        <pc:chgData name="Misti Bruceri" userId="4aceba1e-e6fd-4baf-89cc-7cbb9220b062" providerId="ADAL" clId="{6407E6E1-FFC9-44C1-9AD1-5B073F84FBDC}" dt="2025-10-20T19:10:23.288" v="835" actId="6549"/>
        <pc:sldMkLst>
          <pc:docMk/>
          <pc:sldMk cId="1345300088" sldId="1723"/>
        </pc:sldMkLst>
        <pc:spChg chg="mod">
          <ac:chgData name="Misti Bruceri" userId="4aceba1e-e6fd-4baf-89cc-7cbb9220b062" providerId="ADAL" clId="{6407E6E1-FFC9-44C1-9AD1-5B073F84FBDC}" dt="2025-10-20T19:10:23.288" v="835" actId="6549"/>
          <ac:spMkLst>
            <pc:docMk/>
            <pc:sldMk cId="1345300088" sldId="1723"/>
            <ac:spMk id="5" creationId="{0B26C986-71A6-336D-1B6F-C0653886D3E1}"/>
          </ac:spMkLst>
        </pc:spChg>
      </pc:sldChg>
      <pc:sldChg chg="modSp mod">
        <pc:chgData name="Misti Bruceri" userId="4aceba1e-e6fd-4baf-89cc-7cbb9220b062" providerId="ADAL" clId="{6407E6E1-FFC9-44C1-9AD1-5B073F84FBDC}" dt="2025-10-22T22:47:55.206" v="917" actId="20577"/>
        <pc:sldMkLst>
          <pc:docMk/>
          <pc:sldMk cId="1442502072" sldId="1724"/>
        </pc:sldMkLst>
        <pc:spChg chg="mod">
          <ac:chgData name="Misti Bruceri" userId="4aceba1e-e6fd-4baf-89cc-7cbb9220b062" providerId="ADAL" clId="{6407E6E1-FFC9-44C1-9AD1-5B073F84FBDC}" dt="2025-10-22T22:47:55.206" v="917" actId="20577"/>
          <ac:spMkLst>
            <pc:docMk/>
            <pc:sldMk cId="1442502072" sldId="1724"/>
            <ac:spMk id="6" creationId="{CC109E45-69FB-C87B-6B8B-C32ABDCC4235}"/>
          </ac:spMkLst>
        </pc:spChg>
      </pc:sldChg>
      <pc:sldChg chg="modSp mod">
        <pc:chgData name="Misti Bruceri" userId="4aceba1e-e6fd-4baf-89cc-7cbb9220b062" providerId="ADAL" clId="{6407E6E1-FFC9-44C1-9AD1-5B073F84FBDC}" dt="2025-10-20T19:07:33.639" v="833" actId="13926"/>
        <pc:sldMkLst>
          <pc:docMk/>
          <pc:sldMk cId="1116025930" sldId="1727"/>
        </pc:sldMkLst>
        <pc:spChg chg="mod">
          <ac:chgData name="Misti Bruceri" userId="4aceba1e-e6fd-4baf-89cc-7cbb9220b062" providerId="ADAL" clId="{6407E6E1-FFC9-44C1-9AD1-5B073F84FBDC}" dt="2025-10-20T19:07:33.639" v="833" actId="13926"/>
          <ac:spMkLst>
            <pc:docMk/>
            <pc:sldMk cId="1116025930" sldId="1727"/>
            <ac:spMk id="3" creationId="{BE5A8A92-20E7-CA22-E7EE-4851BFD31479}"/>
          </ac:spMkLst>
        </pc:spChg>
      </pc:sldChg>
      <pc:sldChg chg="modSp mod">
        <pc:chgData name="Misti Bruceri" userId="4aceba1e-e6fd-4baf-89cc-7cbb9220b062" providerId="ADAL" clId="{6407E6E1-FFC9-44C1-9AD1-5B073F84FBDC}" dt="2025-10-20T19:11:45.192" v="858" actId="2711"/>
        <pc:sldMkLst>
          <pc:docMk/>
          <pc:sldMk cId="729756108" sldId="1728"/>
        </pc:sldMkLst>
        <pc:graphicFrameChg chg="modGraphic">
          <ac:chgData name="Misti Bruceri" userId="4aceba1e-e6fd-4baf-89cc-7cbb9220b062" providerId="ADAL" clId="{6407E6E1-FFC9-44C1-9AD1-5B073F84FBDC}" dt="2025-10-20T19:11:45.192" v="858" actId="2711"/>
          <ac:graphicFrameMkLst>
            <pc:docMk/>
            <pc:sldMk cId="729756108" sldId="1728"/>
            <ac:graphicFrameMk id="10" creationId="{6C395CF1-CADF-9AA8-E389-7621EF96F017}"/>
          </ac:graphicFrameMkLst>
        </pc:graphicFrameChg>
      </pc:sldChg>
      <pc:sldChg chg="addSp delSp modSp add mod">
        <pc:chgData name="Misti Bruceri" userId="4aceba1e-e6fd-4baf-89cc-7cbb9220b062" providerId="ADAL" clId="{6407E6E1-FFC9-44C1-9AD1-5B073F84FBDC}" dt="2025-10-20T19:19:23.566" v="906" actId="6549"/>
        <pc:sldMkLst>
          <pc:docMk/>
          <pc:sldMk cId="1116109603" sldId="1732"/>
        </pc:sldMkLst>
        <pc:graphicFrameChg chg="add mod modGraphic">
          <ac:chgData name="Misti Bruceri" userId="4aceba1e-e6fd-4baf-89cc-7cbb9220b062" providerId="ADAL" clId="{6407E6E1-FFC9-44C1-9AD1-5B073F84FBDC}" dt="2025-10-20T19:18:53.584" v="880" actId="6549"/>
          <ac:graphicFrameMkLst>
            <pc:docMk/>
            <pc:sldMk cId="1116109603" sldId="1732"/>
            <ac:graphicFrameMk id="3" creationId="{AB9D5ECB-1FA5-0DE4-4E05-9E20B5E89E16}"/>
          </ac:graphicFrameMkLst>
        </pc:graphicFrameChg>
        <pc:graphicFrameChg chg="add mod modGraphic">
          <ac:chgData name="Misti Bruceri" userId="4aceba1e-e6fd-4baf-89cc-7cbb9220b062" providerId="ADAL" clId="{6407E6E1-FFC9-44C1-9AD1-5B073F84FBDC}" dt="2025-10-20T19:19:23.566" v="906" actId="6549"/>
          <ac:graphicFrameMkLst>
            <pc:docMk/>
            <pc:sldMk cId="1116109603" sldId="1732"/>
            <ac:graphicFrameMk id="4" creationId="{7361EC38-3459-2CA7-5773-7DC3CD798E33}"/>
          </ac:graphicFrameMkLst>
        </pc:graphicFrameChg>
      </pc:sldChg>
    </pc:docChg>
  </pc:docChgLst>
  <pc:docChgLst>
    <pc:chgData name="Neal DeSnoo" userId="0dc0c41f-5642-4879-87ff-8e8ea25dafda" providerId="ADAL" clId="{98AE30EF-3A6B-51C5-98FD-BB11B77B6B9A}"/>
    <pc:docChg chg="undo custSel modSld">
      <pc:chgData name="Neal DeSnoo" userId="0dc0c41f-5642-4879-87ff-8e8ea25dafda" providerId="ADAL" clId="{98AE30EF-3A6B-51C5-98FD-BB11B77B6B9A}" dt="2025-10-22T22:19:04.138" v="529" actId="20577"/>
      <pc:docMkLst>
        <pc:docMk/>
      </pc:docMkLst>
      <pc:sldChg chg="modSp mod">
        <pc:chgData name="Neal DeSnoo" userId="0dc0c41f-5642-4879-87ff-8e8ea25dafda" providerId="ADAL" clId="{98AE30EF-3A6B-51C5-98FD-BB11B77B6B9A}" dt="2025-10-22T22:10:49.964" v="481" actId="14"/>
        <pc:sldMkLst>
          <pc:docMk/>
          <pc:sldMk cId="1192452838" sldId="1625"/>
        </pc:sldMkLst>
        <pc:spChg chg="mod">
          <ac:chgData name="Neal DeSnoo" userId="0dc0c41f-5642-4879-87ff-8e8ea25dafda" providerId="ADAL" clId="{98AE30EF-3A6B-51C5-98FD-BB11B77B6B9A}" dt="2025-10-22T22:10:49.964" v="481" actId="14"/>
          <ac:spMkLst>
            <pc:docMk/>
            <pc:sldMk cId="1192452838" sldId="1625"/>
            <ac:spMk id="6" creationId="{6E2D8508-F15E-4158-4132-A081AF7ABF35}"/>
          </ac:spMkLst>
        </pc:spChg>
        <pc:spChg chg="mod">
          <ac:chgData name="Neal DeSnoo" userId="0dc0c41f-5642-4879-87ff-8e8ea25dafda" providerId="ADAL" clId="{98AE30EF-3A6B-51C5-98FD-BB11B77B6B9A}" dt="2025-10-20T16:51:35.195" v="60" actId="20577"/>
          <ac:spMkLst>
            <pc:docMk/>
            <pc:sldMk cId="1192452838" sldId="1625"/>
            <ac:spMk id="9" creationId="{B721EAF3-5EE1-E2EC-7387-5466607BA999}"/>
          </ac:spMkLst>
        </pc:spChg>
      </pc:sldChg>
      <pc:sldChg chg="modSp mod">
        <pc:chgData name="Neal DeSnoo" userId="0dc0c41f-5642-4879-87ff-8e8ea25dafda" providerId="ADAL" clId="{98AE30EF-3A6B-51C5-98FD-BB11B77B6B9A}" dt="2025-10-20T18:14:40.428" v="359" actId="207"/>
        <pc:sldMkLst>
          <pc:docMk/>
          <pc:sldMk cId="74879787" sldId="1712"/>
        </pc:sldMkLst>
        <pc:spChg chg="mod">
          <ac:chgData name="Neal DeSnoo" userId="0dc0c41f-5642-4879-87ff-8e8ea25dafda" providerId="ADAL" clId="{98AE30EF-3A6B-51C5-98FD-BB11B77B6B9A}" dt="2025-10-20T18:14:40.428" v="359" actId="207"/>
          <ac:spMkLst>
            <pc:docMk/>
            <pc:sldMk cId="74879787" sldId="1712"/>
            <ac:spMk id="2" creationId="{32C24AEC-968E-B322-7188-B7CE8C0F0A00}"/>
          </ac:spMkLst>
        </pc:spChg>
      </pc:sldChg>
      <pc:sldChg chg="modSp mod">
        <pc:chgData name="Neal DeSnoo" userId="0dc0c41f-5642-4879-87ff-8e8ea25dafda" providerId="ADAL" clId="{98AE30EF-3A6B-51C5-98FD-BB11B77B6B9A}" dt="2025-10-22T22:16:04.113" v="502" actId="948"/>
        <pc:sldMkLst>
          <pc:docMk/>
          <pc:sldMk cId="1345300088" sldId="1723"/>
        </pc:sldMkLst>
        <pc:spChg chg="mod">
          <ac:chgData name="Neal DeSnoo" userId="0dc0c41f-5642-4879-87ff-8e8ea25dafda" providerId="ADAL" clId="{98AE30EF-3A6B-51C5-98FD-BB11B77B6B9A}" dt="2025-10-22T22:16:04.113" v="502" actId="948"/>
          <ac:spMkLst>
            <pc:docMk/>
            <pc:sldMk cId="1345300088" sldId="1723"/>
            <ac:spMk id="5" creationId="{0B26C986-71A6-336D-1B6F-C0653886D3E1}"/>
          </ac:spMkLst>
        </pc:spChg>
      </pc:sldChg>
      <pc:sldChg chg="modSp mod">
        <pc:chgData name="Neal DeSnoo" userId="0dc0c41f-5642-4879-87ff-8e8ea25dafda" providerId="ADAL" clId="{98AE30EF-3A6B-51C5-98FD-BB11B77B6B9A}" dt="2025-10-22T22:11:53.539" v="497" actId="20577"/>
        <pc:sldMkLst>
          <pc:docMk/>
          <pc:sldMk cId="729756108" sldId="1728"/>
        </pc:sldMkLst>
        <pc:graphicFrameChg chg="mod modGraphic">
          <ac:chgData name="Neal DeSnoo" userId="0dc0c41f-5642-4879-87ff-8e8ea25dafda" providerId="ADAL" clId="{98AE30EF-3A6B-51C5-98FD-BB11B77B6B9A}" dt="2025-10-22T22:11:53.539" v="497" actId="20577"/>
          <ac:graphicFrameMkLst>
            <pc:docMk/>
            <pc:sldMk cId="729756108" sldId="1728"/>
            <ac:graphicFrameMk id="10" creationId="{6C395CF1-CADF-9AA8-E389-7621EF96F017}"/>
          </ac:graphicFrameMkLst>
        </pc:graphicFrameChg>
      </pc:sldChg>
      <pc:sldChg chg="modSp mod">
        <pc:chgData name="Neal DeSnoo" userId="0dc0c41f-5642-4879-87ff-8e8ea25dafda" providerId="ADAL" clId="{98AE30EF-3A6B-51C5-98FD-BB11B77B6B9A}" dt="2025-10-20T18:14:25.270" v="357" actId="114"/>
        <pc:sldMkLst>
          <pc:docMk/>
          <pc:sldMk cId="3893316428" sldId="1730"/>
        </pc:sldMkLst>
        <pc:spChg chg="mod">
          <ac:chgData name="Neal DeSnoo" userId="0dc0c41f-5642-4879-87ff-8e8ea25dafda" providerId="ADAL" clId="{98AE30EF-3A6B-51C5-98FD-BB11B77B6B9A}" dt="2025-10-20T18:14:25.270" v="357" actId="114"/>
          <ac:spMkLst>
            <pc:docMk/>
            <pc:sldMk cId="3893316428" sldId="1730"/>
            <ac:spMk id="2" creationId="{9D594450-576D-F8F9-950C-B31E7E829756}"/>
          </ac:spMkLst>
        </pc:spChg>
        <pc:spChg chg="mod">
          <ac:chgData name="Neal DeSnoo" userId="0dc0c41f-5642-4879-87ff-8e8ea25dafda" providerId="ADAL" clId="{98AE30EF-3A6B-51C5-98FD-BB11B77B6B9A}" dt="2025-10-20T18:12:03.383" v="346" actId="404"/>
          <ac:spMkLst>
            <pc:docMk/>
            <pc:sldMk cId="3893316428" sldId="1730"/>
            <ac:spMk id="14" creationId="{6B93D79B-7A8B-4CB0-79F3-110D9A27EE41}"/>
          </ac:spMkLst>
        </pc:spChg>
      </pc:sldChg>
      <pc:sldChg chg="addSp delSp modSp mod modClrScheme chgLayout">
        <pc:chgData name="Neal DeSnoo" userId="0dc0c41f-5642-4879-87ff-8e8ea25dafda" providerId="ADAL" clId="{98AE30EF-3A6B-51C5-98FD-BB11B77B6B9A}" dt="2025-10-22T22:19:04.138" v="529" actId="20577"/>
        <pc:sldMkLst>
          <pc:docMk/>
          <pc:sldMk cId="109922358" sldId="1731"/>
        </pc:sldMkLst>
        <pc:spChg chg="add del mod ord">
          <ac:chgData name="Neal DeSnoo" userId="0dc0c41f-5642-4879-87ff-8e8ea25dafda" providerId="ADAL" clId="{98AE30EF-3A6B-51C5-98FD-BB11B77B6B9A}" dt="2025-10-22T22:16:59.450" v="504" actId="700"/>
          <ac:spMkLst>
            <pc:docMk/>
            <pc:sldMk cId="109922358" sldId="1731"/>
            <ac:spMk id="2" creationId="{9B248274-B32B-78E4-36F0-9609C18BF0D4}"/>
          </ac:spMkLst>
        </pc:spChg>
        <pc:spChg chg="mod ord">
          <ac:chgData name="Neal DeSnoo" userId="0dc0c41f-5642-4879-87ff-8e8ea25dafda" providerId="ADAL" clId="{98AE30EF-3A6B-51C5-98FD-BB11B77B6B9A}" dt="2025-10-22T22:17:46.808" v="511" actId="1076"/>
          <ac:spMkLst>
            <pc:docMk/>
            <pc:sldMk cId="109922358" sldId="1731"/>
            <ac:spMk id="3" creationId="{6DC17FC4-7082-814B-5948-9970EE93CF13}"/>
          </ac:spMkLst>
        </pc:spChg>
        <pc:spChg chg="add del mod ord">
          <ac:chgData name="Neal DeSnoo" userId="0dc0c41f-5642-4879-87ff-8e8ea25dafda" providerId="ADAL" clId="{98AE30EF-3A6B-51C5-98FD-BB11B77B6B9A}" dt="2025-10-22T22:16:59.450" v="504" actId="700"/>
          <ac:spMkLst>
            <pc:docMk/>
            <pc:sldMk cId="109922358" sldId="1731"/>
            <ac:spMk id="4" creationId="{B5611E9F-38AE-6848-5C40-02C9B8EADABE}"/>
          </ac:spMkLst>
        </pc:spChg>
        <pc:spChg chg="mod">
          <ac:chgData name="Neal DeSnoo" userId="0dc0c41f-5642-4879-87ff-8e8ea25dafda" providerId="ADAL" clId="{98AE30EF-3A6B-51C5-98FD-BB11B77B6B9A}" dt="2025-10-22T22:19:04.138" v="529" actId="20577"/>
          <ac:spMkLst>
            <pc:docMk/>
            <pc:sldMk cId="109922358" sldId="1731"/>
            <ac:spMk id="5" creationId="{56BDEB50-9ED8-B4C7-7309-E243F81D0A69}"/>
          </ac:spMkLst>
        </pc:spChg>
      </pc:sldChg>
      <pc:sldChg chg="modSp mod">
        <pc:chgData name="Neal DeSnoo" userId="0dc0c41f-5642-4879-87ff-8e8ea25dafda" providerId="ADAL" clId="{98AE30EF-3A6B-51C5-98FD-BB11B77B6B9A}" dt="2025-10-22T22:10:03.646" v="478" actId="13926"/>
        <pc:sldMkLst>
          <pc:docMk/>
          <pc:sldMk cId="1116109603" sldId="1732"/>
        </pc:sldMkLst>
        <pc:spChg chg="mod">
          <ac:chgData name="Neal DeSnoo" userId="0dc0c41f-5642-4879-87ff-8e8ea25dafda" providerId="ADAL" clId="{98AE30EF-3A6B-51C5-98FD-BB11B77B6B9A}" dt="2025-10-20T16:56:34.826" v="265" actId="404"/>
          <ac:spMkLst>
            <pc:docMk/>
            <pc:sldMk cId="1116109603" sldId="1732"/>
            <ac:spMk id="2" creationId="{501BE3ED-B00A-80BA-13A8-286256EF527B}"/>
          </ac:spMkLst>
        </pc:spChg>
        <pc:spChg chg="mod">
          <ac:chgData name="Neal DeSnoo" userId="0dc0c41f-5642-4879-87ff-8e8ea25dafda" providerId="ADAL" clId="{98AE30EF-3A6B-51C5-98FD-BB11B77B6B9A}" dt="2025-10-22T22:10:03.646" v="478" actId="13926"/>
          <ac:spMkLst>
            <pc:docMk/>
            <pc:sldMk cId="1116109603" sldId="1732"/>
            <ac:spMk id="10" creationId="{97671A41-DA86-C915-2F0E-A83CCD974D75}"/>
          </ac:spMkLst>
        </pc:spChg>
        <pc:graphicFrameChg chg="mod modGraphic">
          <ac:chgData name="Neal DeSnoo" userId="0dc0c41f-5642-4879-87ff-8e8ea25dafda" providerId="ADAL" clId="{98AE30EF-3A6B-51C5-98FD-BB11B77B6B9A}" dt="2025-10-20T18:10:15.386" v="280" actId="20577"/>
          <ac:graphicFrameMkLst>
            <pc:docMk/>
            <pc:sldMk cId="1116109603" sldId="1732"/>
            <ac:graphicFrameMk id="3" creationId="{AB9D5ECB-1FA5-0DE4-4E05-9E20B5E89E16}"/>
          </ac:graphicFrameMkLst>
        </pc:graphicFrameChg>
        <pc:graphicFrameChg chg="mod modGraphic">
          <ac:chgData name="Neal DeSnoo" userId="0dc0c41f-5642-4879-87ff-8e8ea25dafda" providerId="ADAL" clId="{98AE30EF-3A6B-51C5-98FD-BB11B77B6B9A}" dt="2025-10-20T18:10:18.402" v="281" actId="20577"/>
          <ac:graphicFrameMkLst>
            <pc:docMk/>
            <pc:sldMk cId="1116109603" sldId="1732"/>
            <ac:graphicFrameMk id="4" creationId="{7361EC38-3459-2CA7-5773-7DC3CD798E33}"/>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Emissions</c:v>
                </c:pt>
              </c:strCache>
            </c:strRef>
          </c:tx>
          <c:dPt>
            <c:idx val="0"/>
            <c:bubble3D val="0"/>
            <c:explosion val="10"/>
            <c:spPr>
              <a:solidFill>
                <a:schemeClr val="accent2">
                  <a:lumMod val="40000"/>
                  <a:lumOff val="60000"/>
                </a:schemeClr>
              </a:solidFill>
              <a:ln w="19050">
                <a:solidFill>
                  <a:schemeClr val="lt1"/>
                </a:solidFill>
              </a:ln>
              <a:effectLst/>
            </c:spPr>
            <c:extLst>
              <c:ext xmlns:c16="http://schemas.microsoft.com/office/drawing/2014/chart" uri="{C3380CC4-5D6E-409C-BE32-E72D297353CC}">
                <c16:uniqueId val="{00000002-37E6-F947-B664-A5DE184D992F}"/>
              </c:ext>
            </c:extLst>
          </c:dPt>
          <c:dPt>
            <c:idx val="1"/>
            <c:bubble3D val="0"/>
            <c:explosion val="18"/>
            <c:spPr>
              <a:solidFill>
                <a:schemeClr val="accent2"/>
              </a:solidFill>
              <a:ln w="19050">
                <a:solidFill>
                  <a:schemeClr val="lt1"/>
                </a:solidFill>
              </a:ln>
              <a:effectLst/>
            </c:spPr>
            <c:extLst>
              <c:ext xmlns:c16="http://schemas.microsoft.com/office/drawing/2014/chart" uri="{C3380CC4-5D6E-409C-BE32-E72D297353CC}">
                <c16:uniqueId val="{00000003-37E6-F947-B664-A5DE184D992F}"/>
              </c:ext>
            </c:extLst>
          </c:dPt>
          <c:dPt>
            <c:idx val="2"/>
            <c:bubble3D val="0"/>
            <c:spPr>
              <a:solidFill>
                <a:schemeClr val="bg1">
                  <a:lumMod val="50000"/>
                </a:schemeClr>
              </a:solidFill>
              <a:ln w="19050">
                <a:solidFill>
                  <a:schemeClr val="lt1"/>
                </a:solidFill>
              </a:ln>
              <a:effectLst/>
            </c:spPr>
            <c:extLst>
              <c:ext xmlns:c16="http://schemas.microsoft.com/office/drawing/2014/chart" uri="{C3380CC4-5D6E-409C-BE32-E72D297353CC}">
                <c16:uniqueId val="{00000005-8A5E-BF44-AAFD-755D4C1AE354}"/>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A5E-BF44-AAFD-755D4C1AE354}"/>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A159-AA46-A680-019CE9565F17}"/>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A159-AA46-A680-019CE9565F17}"/>
              </c:ext>
            </c:extLst>
          </c:dPt>
          <c:cat>
            <c:strRef>
              <c:f>Sheet1!$A$2:$A$7</c:f>
              <c:strCache>
                <c:ptCount val="6"/>
                <c:pt idx="0">
                  <c:v>Existing Single Family Buildings: Gas</c:v>
                </c:pt>
                <c:pt idx="1">
                  <c:v>Existing Single Family Buildings: Electricity</c:v>
                </c:pt>
                <c:pt idx="2">
                  <c:v>Other Existing Buildings</c:v>
                </c:pt>
                <c:pt idx="3">
                  <c:v>New Buildings</c:v>
                </c:pt>
                <c:pt idx="4">
                  <c:v>Transportation</c:v>
                </c:pt>
                <c:pt idx="5">
                  <c:v>Other</c:v>
                </c:pt>
              </c:strCache>
            </c:strRef>
          </c:cat>
          <c:val>
            <c:numRef>
              <c:f>Sheet1!$B$2:$B$7</c:f>
              <c:numCache>
                <c:formatCode>0%</c:formatCode>
                <c:ptCount val="6"/>
                <c:pt idx="0">
                  <c:v>0.2</c:v>
                </c:pt>
                <c:pt idx="1">
                  <c:v>0.1</c:v>
                </c:pt>
                <c:pt idx="2">
                  <c:v>0.1</c:v>
                </c:pt>
                <c:pt idx="3">
                  <c:v>0.05</c:v>
                </c:pt>
                <c:pt idx="4">
                  <c:v>0.5</c:v>
                </c:pt>
                <c:pt idx="5">
                  <c:v>0.05</c:v>
                </c:pt>
              </c:numCache>
            </c:numRef>
          </c:val>
          <c:extLst>
            <c:ext xmlns:c16="http://schemas.microsoft.com/office/drawing/2014/chart" uri="{C3380CC4-5D6E-409C-BE32-E72D297353CC}">
              <c16:uniqueId val="{00000000-37E6-F947-B664-A5DE184D992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87D8D8-027B-4A20-851F-84D1EA0F9B7E}"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en-US"/>
        </a:p>
      </dgm:t>
    </dgm:pt>
    <dgm:pt modelId="{6950ABA8-BDE2-4C1D-AC4D-D1030C01666C}">
      <dgm:prSet phldrT="[Text]" custT="1"/>
      <dgm:spPr/>
      <dgm:t>
        <a:bodyPr/>
        <a:lstStyle/>
        <a:p>
          <a:pPr rtl="0"/>
          <a:r>
            <a:rPr lang="en-US" sz="1800" b="0" i="1">
              <a:solidFill>
                <a:srgbClr val="0070C0"/>
              </a:solidFill>
              <a:latin typeface="Lato" panose="020F0502020204030203" pitchFamily="34" charset="0"/>
              <a:ea typeface="Lato" panose="020F0502020204030203" pitchFamily="34" charset="0"/>
              <a:cs typeface="Lato" panose="020F0502020204030203" pitchFamily="34" charset="0"/>
            </a:rPr>
            <a:t>[Date]</a:t>
          </a:r>
        </a:p>
        <a:p>
          <a:pPr rtl="0"/>
          <a:r>
            <a:rPr lang="en-US" sz="1800" b="0">
              <a:latin typeface="Lato" panose="020F0502020204030203" pitchFamily="34" charset="0"/>
              <a:ea typeface="Lato" panose="020F0502020204030203" pitchFamily="34" charset="0"/>
              <a:cs typeface="Lato" panose="020F0502020204030203" pitchFamily="34" charset="0"/>
            </a:rPr>
            <a:t>Community Engagement </a:t>
          </a:r>
        </a:p>
      </dgm:t>
    </dgm:pt>
    <dgm:pt modelId="{3ABFF2E2-4EAD-440A-96C5-D118E08AC486}" type="parTrans" cxnId="{D4700DC9-DE9F-4E45-A777-ED195AAFE0D2}">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BC3453A2-0947-479B-BA50-7E7AAD496110}" type="sibTrans" cxnId="{D4700DC9-DE9F-4E45-A777-ED195AAFE0D2}">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542A3DA7-4395-4EEB-B1CC-3F4AFA081052}">
      <dgm:prSet phldrT="[Text]"/>
      <dgm:spPr/>
      <dgm:t>
        <a:bodyPr/>
        <a:lstStyle/>
        <a:p>
          <a:pPr rtl="0"/>
          <a:r>
            <a:rPr lang="en-US" b="0" i="1">
              <a:solidFill>
                <a:srgbClr val="0070C0"/>
              </a:solidFill>
              <a:latin typeface="Lato" panose="020F0502020204030203" pitchFamily="34" charset="0"/>
              <a:ea typeface="Lato" panose="020F0502020204030203" pitchFamily="34" charset="0"/>
              <a:cs typeface="Lato" panose="020F0502020204030203" pitchFamily="34" charset="0"/>
            </a:rPr>
            <a:t>[Date]</a:t>
          </a:r>
        </a:p>
        <a:p>
          <a:pPr rtl="0"/>
          <a:r>
            <a:rPr lang="en-US" b="0">
              <a:latin typeface="Lato" panose="020F0502020204030203" pitchFamily="34" charset="0"/>
              <a:ea typeface="Lato" panose="020F0502020204030203" pitchFamily="34" charset="0"/>
              <a:cs typeface="Lato" panose="020F0502020204030203" pitchFamily="34" charset="0"/>
            </a:rPr>
            <a:t>2nd Council</a:t>
          </a:r>
          <a:br>
            <a:rPr lang="en-US" b="0">
              <a:latin typeface="Lato" panose="020F0502020204030203" pitchFamily="34" charset="0"/>
              <a:ea typeface="Lato" panose="020F0502020204030203" pitchFamily="34" charset="0"/>
              <a:cs typeface="Lato" panose="020F0502020204030203" pitchFamily="34" charset="0"/>
            </a:rPr>
          </a:br>
          <a:r>
            <a:rPr lang="en-US" b="0">
              <a:latin typeface="Lato" panose="020F0502020204030203" pitchFamily="34" charset="0"/>
              <a:ea typeface="Lato" panose="020F0502020204030203" pitchFamily="34" charset="0"/>
              <a:cs typeface="Lato" panose="020F0502020204030203" pitchFamily="34" charset="0"/>
            </a:rPr>
            <a:t>Reading</a:t>
          </a:r>
        </a:p>
      </dgm:t>
    </dgm:pt>
    <dgm:pt modelId="{83DF66B6-8368-4112-8905-47458DE99A39}" type="parTrans" cxnId="{DAD4DF75-280D-4AA2-8113-0C9AC8D10718}">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803C391F-0CB7-4025-901B-4D33DB42D22C}" type="sibTrans" cxnId="{DAD4DF75-280D-4AA2-8113-0C9AC8D10718}">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5692B524-751F-4B0E-88DC-27B08E74FB55}">
      <dgm:prSet phldrT="[Text]"/>
      <dgm:spPr/>
      <dgm:t>
        <a:bodyPr/>
        <a:lstStyle/>
        <a:p>
          <a:r>
            <a:rPr lang="en-US" b="0" i="1">
              <a:solidFill>
                <a:srgbClr val="0070C0"/>
              </a:solidFill>
              <a:latin typeface="Lato" panose="020F0502020204030203" pitchFamily="34" charset="0"/>
              <a:ea typeface="Lato" panose="020F0502020204030203" pitchFamily="34" charset="0"/>
              <a:cs typeface="Lato" panose="020F0502020204030203" pitchFamily="34" charset="0"/>
            </a:rPr>
            <a:t>[Date]</a:t>
          </a:r>
        </a:p>
        <a:p>
          <a:r>
            <a:rPr lang="en-US" b="0">
              <a:latin typeface="Lato" panose="020F0502020204030203" pitchFamily="34" charset="0"/>
              <a:ea typeface="Lato" panose="020F0502020204030203" pitchFamily="34" charset="0"/>
              <a:cs typeface="Lato" panose="020F0502020204030203" pitchFamily="34" charset="0"/>
            </a:rPr>
            <a:t>1st Council Reading</a:t>
          </a:r>
        </a:p>
      </dgm:t>
    </dgm:pt>
    <dgm:pt modelId="{8FF9B115-8E05-4E5F-B237-EED084134B96}" type="parTrans" cxnId="{0A795C05-866B-41B5-8D36-DCC8582F201F}">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9F8964FD-9FEB-49A9-B39D-F3B1A1DBEB82}" type="sibTrans" cxnId="{0A795C05-866B-41B5-8D36-DCC8582F201F}">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AB744BA7-84E0-4ACF-ABF8-1D2879829093}">
      <dgm:prSet phldrT="[Text]"/>
      <dgm:spPr/>
      <dgm:t>
        <a:bodyPr/>
        <a:lstStyle/>
        <a:p>
          <a:pPr rtl="0"/>
          <a:r>
            <a:rPr lang="en-US" b="0" i="1">
              <a:solidFill>
                <a:srgbClr val="0070C0"/>
              </a:solidFill>
              <a:latin typeface="Lato" panose="020F0502020204030203" pitchFamily="34" charset="0"/>
              <a:ea typeface="Lato" panose="020F0502020204030203" pitchFamily="34" charset="0"/>
              <a:cs typeface="Lato" panose="020F0502020204030203" pitchFamily="34" charset="0"/>
            </a:rPr>
            <a:t>[Date]</a:t>
          </a:r>
        </a:p>
        <a:p>
          <a:pPr rtl="0"/>
          <a:r>
            <a:rPr lang="en-US" b="0">
              <a:latin typeface="Lato" panose="020F0502020204030203" pitchFamily="34" charset="0"/>
              <a:ea typeface="Lato" panose="020F0502020204030203" pitchFamily="34" charset="0"/>
              <a:cs typeface="Lato" panose="020F0502020204030203" pitchFamily="34" charset="0"/>
            </a:rPr>
            <a:t>File with CEC &amp; CBSC</a:t>
          </a:r>
        </a:p>
      </dgm:t>
    </dgm:pt>
    <dgm:pt modelId="{0A877F09-C15D-4C42-98D9-F37DADBAFB8B}" type="parTrans" cxnId="{CA0434DB-3DCA-4B10-89CB-69A49644E315}">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67288F7B-D9ED-46C9-9BC9-7480A6296F25}" type="sibTrans" cxnId="{CA0434DB-3DCA-4B10-89CB-69A49644E315}">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C398D0F2-9BFE-431A-A70C-A628F11347FF}">
      <dgm:prSet phldr="0"/>
      <dgm:spPr/>
      <dgm:t>
        <a:bodyPr/>
        <a:lstStyle/>
        <a:p>
          <a:r>
            <a:rPr lang="en-US" b="0" i="1">
              <a:solidFill>
                <a:srgbClr val="0070C0"/>
              </a:solidFill>
              <a:latin typeface="Lato" panose="020F0502020204030203" pitchFamily="34" charset="0"/>
              <a:ea typeface="Lato" panose="020F0502020204030203" pitchFamily="34" charset="0"/>
              <a:cs typeface="Lato" panose="020F0502020204030203" pitchFamily="34" charset="0"/>
            </a:rPr>
            <a:t>[Date]</a:t>
          </a:r>
        </a:p>
        <a:p>
          <a:r>
            <a:rPr lang="en-US" b="0">
              <a:latin typeface="Lato" panose="020F0502020204030203" pitchFamily="34" charset="0"/>
              <a:ea typeface="Lato" panose="020F0502020204030203" pitchFamily="34" charset="0"/>
              <a:cs typeface="Lato" panose="020F0502020204030203" pitchFamily="34" charset="0"/>
            </a:rPr>
            <a:t>Code takes effect</a:t>
          </a:r>
        </a:p>
      </dgm:t>
    </dgm:pt>
    <dgm:pt modelId="{9518E520-E62C-48CF-82BC-CBD8AC8D7FA1}" type="parTrans" cxnId="{A6D9AEC4-A657-425C-92D3-0F9F68261F94}">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4318C2F0-3FB0-462D-8BFF-1391C0C38E4E}" type="sibTrans" cxnId="{A6D9AEC4-A657-425C-92D3-0F9F68261F94}">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6EED5EB9-68E7-461E-A2C5-589E1F278CFB}">
      <dgm:prSet custT="1"/>
      <dgm:spPr/>
      <dgm:t>
        <a:bodyPr/>
        <a:lstStyle/>
        <a:p>
          <a:r>
            <a:rPr lang="en-US" sz="1800" b="0" i="1">
              <a:solidFill>
                <a:srgbClr val="0070C0"/>
              </a:solidFill>
              <a:latin typeface="Lato" panose="020F0502020204030203" pitchFamily="34" charset="0"/>
              <a:ea typeface="Lato" panose="020F0502020204030203" pitchFamily="34" charset="0"/>
              <a:cs typeface="Lato" panose="020F0502020204030203" pitchFamily="34" charset="0"/>
            </a:rPr>
            <a:t>[Date]</a:t>
          </a:r>
        </a:p>
        <a:p>
          <a:r>
            <a:rPr lang="en-US" sz="1800" b="0" i="1">
              <a:solidFill>
                <a:srgbClr val="0070C0"/>
              </a:solidFill>
              <a:latin typeface="Lato" panose="020F0502020204030203" pitchFamily="34" charset="0"/>
              <a:ea typeface="Lato" panose="020F0502020204030203" pitchFamily="34" charset="0"/>
              <a:cs typeface="Lato" panose="020F0502020204030203" pitchFamily="34" charset="0"/>
            </a:rPr>
            <a:t>[Name of commissions/committees]</a:t>
          </a:r>
        </a:p>
      </dgm:t>
    </dgm:pt>
    <dgm:pt modelId="{0802CAA2-2129-4897-9026-1345C821982F}" type="parTrans" cxnId="{B44EE93E-DB5F-427D-8276-29961A1172F5}">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BFBD9AC0-A314-4385-BF56-9E9B7282B5AC}" type="sibTrans" cxnId="{B44EE93E-DB5F-427D-8276-29961A1172F5}">
      <dgm:prSet/>
      <dgm:spPr/>
      <dgm:t>
        <a:bodyPr/>
        <a:lstStyle/>
        <a:p>
          <a:endParaRPr lang="en-US" b="0">
            <a:latin typeface="Lato" panose="020F0502020204030203" pitchFamily="34" charset="0"/>
            <a:ea typeface="Lato" panose="020F0502020204030203" pitchFamily="34" charset="0"/>
            <a:cs typeface="Lato" panose="020F0502020204030203" pitchFamily="34" charset="0"/>
          </a:endParaRPr>
        </a:p>
      </dgm:t>
    </dgm:pt>
    <dgm:pt modelId="{FA5BA89F-20EA-43F4-B477-C16A1C20E43C}" type="pres">
      <dgm:prSet presAssocID="{8587D8D8-027B-4A20-851F-84D1EA0F9B7E}" presName="Name0" presStyleCnt="0">
        <dgm:presLayoutVars>
          <dgm:dir/>
          <dgm:resizeHandles val="exact"/>
        </dgm:presLayoutVars>
      </dgm:prSet>
      <dgm:spPr/>
    </dgm:pt>
    <dgm:pt modelId="{A075465C-2704-4113-BD5D-A1A66F899A06}" type="pres">
      <dgm:prSet presAssocID="{8587D8D8-027B-4A20-851F-84D1EA0F9B7E}" presName="arrow" presStyleLbl="bgShp" presStyleIdx="0" presStyleCnt="1"/>
      <dgm:spPr/>
    </dgm:pt>
    <dgm:pt modelId="{E4DB2774-9471-451A-AA5D-64CC5127AB64}" type="pres">
      <dgm:prSet presAssocID="{8587D8D8-027B-4A20-851F-84D1EA0F9B7E}" presName="points" presStyleCnt="0"/>
      <dgm:spPr/>
    </dgm:pt>
    <dgm:pt modelId="{D2D128AD-2A19-49E4-AFA8-88C7FF86B868}" type="pres">
      <dgm:prSet presAssocID="{6950ABA8-BDE2-4C1D-AC4D-D1030C01666C}" presName="compositeA" presStyleCnt="0"/>
      <dgm:spPr/>
    </dgm:pt>
    <dgm:pt modelId="{FAD99CE1-B383-41FF-8531-CAA83BC32020}" type="pres">
      <dgm:prSet presAssocID="{6950ABA8-BDE2-4C1D-AC4D-D1030C01666C}" presName="textA" presStyleLbl="revTx" presStyleIdx="0" presStyleCnt="6">
        <dgm:presLayoutVars>
          <dgm:bulletEnabled val="1"/>
        </dgm:presLayoutVars>
      </dgm:prSet>
      <dgm:spPr/>
    </dgm:pt>
    <dgm:pt modelId="{9496E182-2E5B-4279-ACE3-09C0226C5992}" type="pres">
      <dgm:prSet presAssocID="{6950ABA8-BDE2-4C1D-AC4D-D1030C01666C}" presName="circleA" presStyleLbl="node1" presStyleIdx="0" presStyleCnt="6"/>
      <dgm:spPr/>
    </dgm:pt>
    <dgm:pt modelId="{6EA83375-E2F9-4B23-9516-FA081DDD7590}" type="pres">
      <dgm:prSet presAssocID="{6950ABA8-BDE2-4C1D-AC4D-D1030C01666C}" presName="spaceA" presStyleCnt="0"/>
      <dgm:spPr/>
    </dgm:pt>
    <dgm:pt modelId="{B1D8B324-9199-4B5B-8C36-D1057A0E03E0}" type="pres">
      <dgm:prSet presAssocID="{BC3453A2-0947-479B-BA50-7E7AAD496110}" presName="space" presStyleCnt="0"/>
      <dgm:spPr/>
    </dgm:pt>
    <dgm:pt modelId="{7A4AA0BC-8DC9-4E38-A02F-1CA7353CC2A0}" type="pres">
      <dgm:prSet presAssocID="{6EED5EB9-68E7-461E-A2C5-589E1F278CFB}" presName="compositeB" presStyleCnt="0"/>
      <dgm:spPr/>
    </dgm:pt>
    <dgm:pt modelId="{87BF1A83-D981-4AFC-BD67-C2F462B58082}" type="pres">
      <dgm:prSet presAssocID="{6EED5EB9-68E7-461E-A2C5-589E1F278CFB}" presName="textB" presStyleLbl="revTx" presStyleIdx="1" presStyleCnt="6">
        <dgm:presLayoutVars>
          <dgm:bulletEnabled val="1"/>
        </dgm:presLayoutVars>
      </dgm:prSet>
      <dgm:spPr/>
    </dgm:pt>
    <dgm:pt modelId="{6C4ED1FF-FAC0-4447-8FCE-DD11C60FDA2D}" type="pres">
      <dgm:prSet presAssocID="{6EED5EB9-68E7-461E-A2C5-589E1F278CFB}" presName="circleB" presStyleLbl="node1" presStyleIdx="1" presStyleCnt="6"/>
      <dgm:spPr/>
    </dgm:pt>
    <dgm:pt modelId="{AE368887-35E8-4CC1-B6BD-64136F214376}" type="pres">
      <dgm:prSet presAssocID="{6EED5EB9-68E7-461E-A2C5-589E1F278CFB}" presName="spaceB" presStyleCnt="0"/>
      <dgm:spPr/>
    </dgm:pt>
    <dgm:pt modelId="{956366DE-5737-4824-B09C-02C48AF2305E}" type="pres">
      <dgm:prSet presAssocID="{BFBD9AC0-A314-4385-BF56-9E9B7282B5AC}" presName="space" presStyleCnt="0"/>
      <dgm:spPr/>
    </dgm:pt>
    <dgm:pt modelId="{9B3A0431-931D-41F2-8E29-91F2B153FA05}" type="pres">
      <dgm:prSet presAssocID="{5692B524-751F-4B0E-88DC-27B08E74FB55}" presName="compositeA" presStyleCnt="0"/>
      <dgm:spPr/>
    </dgm:pt>
    <dgm:pt modelId="{AB31AC81-6EB5-41C3-B5DA-23B0179E08CC}" type="pres">
      <dgm:prSet presAssocID="{5692B524-751F-4B0E-88DC-27B08E74FB55}" presName="textA" presStyleLbl="revTx" presStyleIdx="2" presStyleCnt="6">
        <dgm:presLayoutVars>
          <dgm:bulletEnabled val="1"/>
        </dgm:presLayoutVars>
      </dgm:prSet>
      <dgm:spPr/>
    </dgm:pt>
    <dgm:pt modelId="{04E37ED9-F705-457C-AC7B-56326429449D}" type="pres">
      <dgm:prSet presAssocID="{5692B524-751F-4B0E-88DC-27B08E74FB55}" presName="circleA" presStyleLbl="node1" presStyleIdx="2" presStyleCnt="6"/>
      <dgm:spPr/>
    </dgm:pt>
    <dgm:pt modelId="{9351DE12-D547-4706-9114-0D18D7CA37BD}" type="pres">
      <dgm:prSet presAssocID="{5692B524-751F-4B0E-88DC-27B08E74FB55}" presName="spaceA" presStyleCnt="0"/>
      <dgm:spPr/>
    </dgm:pt>
    <dgm:pt modelId="{625DF7D7-4333-465A-9E79-41D7D3EF6646}" type="pres">
      <dgm:prSet presAssocID="{9F8964FD-9FEB-49A9-B39D-F3B1A1DBEB82}" presName="space" presStyleCnt="0"/>
      <dgm:spPr/>
    </dgm:pt>
    <dgm:pt modelId="{F537C097-A7EA-4580-B14F-CC4802F4908C}" type="pres">
      <dgm:prSet presAssocID="{542A3DA7-4395-4EEB-B1CC-3F4AFA081052}" presName="compositeB" presStyleCnt="0"/>
      <dgm:spPr/>
    </dgm:pt>
    <dgm:pt modelId="{3C3B2223-1908-4085-95E0-C69D89395AC6}" type="pres">
      <dgm:prSet presAssocID="{542A3DA7-4395-4EEB-B1CC-3F4AFA081052}" presName="textB" presStyleLbl="revTx" presStyleIdx="3" presStyleCnt="6">
        <dgm:presLayoutVars>
          <dgm:bulletEnabled val="1"/>
        </dgm:presLayoutVars>
      </dgm:prSet>
      <dgm:spPr/>
    </dgm:pt>
    <dgm:pt modelId="{568DD6DD-EA32-476B-9D29-47632175416E}" type="pres">
      <dgm:prSet presAssocID="{542A3DA7-4395-4EEB-B1CC-3F4AFA081052}" presName="circleB" presStyleLbl="node1" presStyleIdx="3" presStyleCnt="6"/>
      <dgm:spPr/>
    </dgm:pt>
    <dgm:pt modelId="{4CBC9043-AED4-424F-BEDC-BFAC5D980FED}" type="pres">
      <dgm:prSet presAssocID="{542A3DA7-4395-4EEB-B1CC-3F4AFA081052}" presName="spaceB" presStyleCnt="0"/>
      <dgm:spPr/>
    </dgm:pt>
    <dgm:pt modelId="{A5A1376C-011D-4CA8-A601-C0EDF716724D}" type="pres">
      <dgm:prSet presAssocID="{803C391F-0CB7-4025-901B-4D33DB42D22C}" presName="space" presStyleCnt="0"/>
      <dgm:spPr/>
    </dgm:pt>
    <dgm:pt modelId="{40FAF63D-FDC7-4C95-84F9-C246BD5F23AA}" type="pres">
      <dgm:prSet presAssocID="{AB744BA7-84E0-4ACF-ABF8-1D2879829093}" presName="compositeA" presStyleCnt="0"/>
      <dgm:spPr/>
    </dgm:pt>
    <dgm:pt modelId="{1CEEC08E-C6AD-4C0A-A6F9-8873628261CE}" type="pres">
      <dgm:prSet presAssocID="{AB744BA7-84E0-4ACF-ABF8-1D2879829093}" presName="textA" presStyleLbl="revTx" presStyleIdx="4" presStyleCnt="6">
        <dgm:presLayoutVars>
          <dgm:bulletEnabled val="1"/>
        </dgm:presLayoutVars>
      </dgm:prSet>
      <dgm:spPr/>
    </dgm:pt>
    <dgm:pt modelId="{871693ED-AE76-45B1-BB2D-8660E0007E18}" type="pres">
      <dgm:prSet presAssocID="{AB744BA7-84E0-4ACF-ABF8-1D2879829093}" presName="circleA" presStyleLbl="node1" presStyleIdx="4" presStyleCnt="6"/>
      <dgm:spPr/>
    </dgm:pt>
    <dgm:pt modelId="{57217DE0-7454-48E0-83EA-EB172D29A94A}" type="pres">
      <dgm:prSet presAssocID="{AB744BA7-84E0-4ACF-ABF8-1D2879829093}" presName="spaceA" presStyleCnt="0"/>
      <dgm:spPr/>
    </dgm:pt>
    <dgm:pt modelId="{08DF3D19-42AF-459F-8FBF-F1FDAEEF289F}" type="pres">
      <dgm:prSet presAssocID="{67288F7B-D9ED-46C9-9BC9-7480A6296F25}" presName="space" presStyleCnt="0"/>
      <dgm:spPr/>
    </dgm:pt>
    <dgm:pt modelId="{342C416F-EB95-49CD-AC63-16B0DF55876C}" type="pres">
      <dgm:prSet presAssocID="{C398D0F2-9BFE-431A-A70C-A628F11347FF}" presName="compositeB" presStyleCnt="0"/>
      <dgm:spPr/>
    </dgm:pt>
    <dgm:pt modelId="{C226C967-9DC7-4714-BDFB-A3CA4D654191}" type="pres">
      <dgm:prSet presAssocID="{C398D0F2-9BFE-431A-A70C-A628F11347FF}" presName="textB" presStyleLbl="revTx" presStyleIdx="5" presStyleCnt="6">
        <dgm:presLayoutVars>
          <dgm:bulletEnabled val="1"/>
        </dgm:presLayoutVars>
      </dgm:prSet>
      <dgm:spPr/>
    </dgm:pt>
    <dgm:pt modelId="{4FE9E723-30C9-400A-B9D3-1E34263F4AA1}" type="pres">
      <dgm:prSet presAssocID="{C398D0F2-9BFE-431A-A70C-A628F11347FF}" presName="circleB" presStyleLbl="node1" presStyleIdx="5" presStyleCnt="6"/>
      <dgm:spPr/>
    </dgm:pt>
    <dgm:pt modelId="{560271B9-7772-4A54-AE2E-C9299789FFC1}" type="pres">
      <dgm:prSet presAssocID="{C398D0F2-9BFE-431A-A70C-A628F11347FF}" presName="spaceB" presStyleCnt="0"/>
      <dgm:spPr/>
    </dgm:pt>
  </dgm:ptLst>
  <dgm:cxnLst>
    <dgm:cxn modelId="{F4F29901-A106-4D29-8ED6-376CEE73D1A5}" type="presOf" srcId="{6EED5EB9-68E7-461E-A2C5-589E1F278CFB}" destId="{87BF1A83-D981-4AFC-BD67-C2F462B58082}" srcOrd="0" destOrd="0" presId="urn:microsoft.com/office/officeart/2005/8/layout/hProcess11"/>
    <dgm:cxn modelId="{0A795C05-866B-41B5-8D36-DCC8582F201F}" srcId="{8587D8D8-027B-4A20-851F-84D1EA0F9B7E}" destId="{5692B524-751F-4B0E-88DC-27B08E74FB55}" srcOrd="2" destOrd="0" parTransId="{8FF9B115-8E05-4E5F-B237-EED084134B96}" sibTransId="{9F8964FD-9FEB-49A9-B39D-F3B1A1DBEB82}"/>
    <dgm:cxn modelId="{294EFA19-B847-4458-9261-C1B38FDFF524}" type="presOf" srcId="{8587D8D8-027B-4A20-851F-84D1EA0F9B7E}" destId="{FA5BA89F-20EA-43F4-B477-C16A1C20E43C}" srcOrd="0" destOrd="0" presId="urn:microsoft.com/office/officeart/2005/8/layout/hProcess11"/>
    <dgm:cxn modelId="{B44EE93E-DB5F-427D-8276-29961A1172F5}" srcId="{8587D8D8-027B-4A20-851F-84D1EA0F9B7E}" destId="{6EED5EB9-68E7-461E-A2C5-589E1F278CFB}" srcOrd="1" destOrd="0" parTransId="{0802CAA2-2129-4897-9026-1345C821982F}" sibTransId="{BFBD9AC0-A314-4385-BF56-9E9B7282B5AC}"/>
    <dgm:cxn modelId="{690B9D71-F217-434C-BB53-9553485BE67C}" type="presOf" srcId="{542A3DA7-4395-4EEB-B1CC-3F4AFA081052}" destId="{3C3B2223-1908-4085-95E0-C69D89395AC6}" srcOrd="0" destOrd="0" presId="urn:microsoft.com/office/officeart/2005/8/layout/hProcess11"/>
    <dgm:cxn modelId="{DAD4DF75-280D-4AA2-8113-0C9AC8D10718}" srcId="{8587D8D8-027B-4A20-851F-84D1EA0F9B7E}" destId="{542A3DA7-4395-4EEB-B1CC-3F4AFA081052}" srcOrd="3" destOrd="0" parTransId="{83DF66B6-8368-4112-8905-47458DE99A39}" sibTransId="{803C391F-0CB7-4025-901B-4D33DB42D22C}"/>
    <dgm:cxn modelId="{DC7F178C-DDF9-4061-9632-0EEB9B45AC8A}" type="presOf" srcId="{C398D0F2-9BFE-431A-A70C-A628F11347FF}" destId="{C226C967-9DC7-4714-BDFB-A3CA4D654191}" srcOrd="0" destOrd="0" presId="urn:microsoft.com/office/officeart/2005/8/layout/hProcess11"/>
    <dgm:cxn modelId="{F8C128A9-C922-4C90-B61E-B864CE0BD769}" type="presOf" srcId="{AB744BA7-84E0-4ACF-ABF8-1D2879829093}" destId="{1CEEC08E-C6AD-4C0A-A6F9-8873628261CE}" srcOrd="0" destOrd="0" presId="urn:microsoft.com/office/officeart/2005/8/layout/hProcess11"/>
    <dgm:cxn modelId="{A6D9AEC4-A657-425C-92D3-0F9F68261F94}" srcId="{8587D8D8-027B-4A20-851F-84D1EA0F9B7E}" destId="{C398D0F2-9BFE-431A-A70C-A628F11347FF}" srcOrd="5" destOrd="0" parTransId="{9518E520-E62C-48CF-82BC-CBD8AC8D7FA1}" sibTransId="{4318C2F0-3FB0-462D-8BFF-1391C0C38E4E}"/>
    <dgm:cxn modelId="{D4700DC9-DE9F-4E45-A777-ED195AAFE0D2}" srcId="{8587D8D8-027B-4A20-851F-84D1EA0F9B7E}" destId="{6950ABA8-BDE2-4C1D-AC4D-D1030C01666C}" srcOrd="0" destOrd="0" parTransId="{3ABFF2E2-4EAD-440A-96C5-D118E08AC486}" sibTransId="{BC3453A2-0947-479B-BA50-7E7AAD496110}"/>
    <dgm:cxn modelId="{07490EDB-6DDE-40AD-89D7-39BE630D7C54}" type="presOf" srcId="{5692B524-751F-4B0E-88DC-27B08E74FB55}" destId="{AB31AC81-6EB5-41C3-B5DA-23B0179E08CC}" srcOrd="0" destOrd="0" presId="urn:microsoft.com/office/officeart/2005/8/layout/hProcess11"/>
    <dgm:cxn modelId="{CA0434DB-3DCA-4B10-89CB-69A49644E315}" srcId="{8587D8D8-027B-4A20-851F-84D1EA0F9B7E}" destId="{AB744BA7-84E0-4ACF-ABF8-1D2879829093}" srcOrd="4" destOrd="0" parTransId="{0A877F09-C15D-4C42-98D9-F37DADBAFB8B}" sibTransId="{67288F7B-D9ED-46C9-9BC9-7480A6296F25}"/>
    <dgm:cxn modelId="{A23EA9FC-2981-4A7C-84AC-F9B14778618D}" type="presOf" srcId="{6950ABA8-BDE2-4C1D-AC4D-D1030C01666C}" destId="{FAD99CE1-B383-41FF-8531-CAA83BC32020}" srcOrd="0" destOrd="0" presId="urn:microsoft.com/office/officeart/2005/8/layout/hProcess11"/>
    <dgm:cxn modelId="{AF93890A-D2DC-4A7B-B40A-B992F1857914}" type="presParOf" srcId="{FA5BA89F-20EA-43F4-B477-C16A1C20E43C}" destId="{A075465C-2704-4113-BD5D-A1A66F899A06}" srcOrd="0" destOrd="0" presId="urn:microsoft.com/office/officeart/2005/8/layout/hProcess11"/>
    <dgm:cxn modelId="{FA396E10-B628-47D2-8C3B-8EAF850FA72D}" type="presParOf" srcId="{FA5BA89F-20EA-43F4-B477-C16A1C20E43C}" destId="{E4DB2774-9471-451A-AA5D-64CC5127AB64}" srcOrd="1" destOrd="0" presId="urn:microsoft.com/office/officeart/2005/8/layout/hProcess11"/>
    <dgm:cxn modelId="{775BFAA4-C43B-42CF-B132-E048E6FE4856}" type="presParOf" srcId="{E4DB2774-9471-451A-AA5D-64CC5127AB64}" destId="{D2D128AD-2A19-49E4-AFA8-88C7FF86B868}" srcOrd="0" destOrd="0" presId="urn:microsoft.com/office/officeart/2005/8/layout/hProcess11"/>
    <dgm:cxn modelId="{04AA6C06-8280-434A-A721-AB70AE831B7C}" type="presParOf" srcId="{D2D128AD-2A19-49E4-AFA8-88C7FF86B868}" destId="{FAD99CE1-B383-41FF-8531-CAA83BC32020}" srcOrd="0" destOrd="0" presId="urn:microsoft.com/office/officeart/2005/8/layout/hProcess11"/>
    <dgm:cxn modelId="{65ABFF43-E040-4360-AC92-612B1C51C842}" type="presParOf" srcId="{D2D128AD-2A19-49E4-AFA8-88C7FF86B868}" destId="{9496E182-2E5B-4279-ACE3-09C0226C5992}" srcOrd="1" destOrd="0" presId="urn:microsoft.com/office/officeart/2005/8/layout/hProcess11"/>
    <dgm:cxn modelId="{DCF05321-A914-44AC-9C8B-1BBE5A7AB3EB}" type="presParOf" srcId="{D2D128AD-2A19-49E4-AFA8-88C7FF86B868}" destId="{6EA83375-E2F9-4B23-9516-FA081DDD7590}" srcOrd="2" destOrd="0" presId="urn:microsoft.com/office/officeart/2005/8/layout/hProcess11"/>
    <dgm:cxn modelId="{7DC366FB-A71D-4FE5-9F9A-625A0E8E9D29}" type="presParOf" srcId="{E4DB2774-9471-451A-AA5D-64CC5127AB64}" destId="{B1D8B324-9199-4B5B-8C36-D1057A0E03E0}" srcOrd="1" destOrd="0" presId="urn:microsoft.com/office/officeart/2005/8/layout/hProcess11"/>
    <dgm:cxn modelId="{E2ABC561-522F-40F3-B298-48787361B527}" type="presParOf" srcId="{E4DB2774-9471-451A-AA5D-64CC5127AB64}" destId="{7A4AA0BC-8DC9-4E38-A02F-1CA7353CC2A0}" srcOrd="2" destOrd="0" presId="urn:microsoft.com/office/officeart/2005/8/layout/hProcess11"/>
    <dgm:cxn modelId="{525E052E-95DF-4AB7-B88D-D3220DA09DF9}" type="presParOf" srcId="{7A4AA0BC-8DC9-4E38-A02F-1CA7353CC2A0}" destId="{87BF1A83-D981-4AFC-BD67-C2F462B58082}" srcOrd="0" destOrd="0" presId="urn:microsoft.com/office/officeart/2005/8/layout/hProcess11"/>
    <dgm:cxn modelId="{EEF93FA0-C9DD-4959-BAA7-10FF53A0240B}" type="presParOf" srcId="{7A4AA0BC-8DC9-4E38-A02F-1CA7353CC2A0}" destId="{6C4ED1FF-FAC0-4447-8FCE-DD11C60FDA2D}" srcOrd="1" destOrd="0" presId="urn:microsoft.com/office/officeart/2005/8/layout/hProcess11"/>
    <dgm:cxn modelId="{1846F9B1-C468-4B1D-BBAB-0DDD6BEA4649}" type="presParOf" srcId="{7A4AA0BC-8DC9-4E38-A02F-1CA7353CC2A0}" destId="{AE368887-35E8-4CC1-B6BD-64136F214376}" srcOrd="2" destOrd="0" presId="urn:microsoft.com/office/officeart/2005/8/layout/hProcess11"/>
    <dgm:cxn modelId="{FA47CE9E-3FD0-4F4A-A120-FD7E61EF82CD}" type="presParOf" srcId="{E4DB2774-9471-451A-AA5D-64CC5127AB64}" destId="{956366DE-5737-4824-B09C-02C48AF2305E}" srcOrd="3" destOrd="0" presId="urn:microsoft.com/office/officeart/2005/8/layout/hProcess11"/>
    <dgm:cxn modelId="{70D058D5-4945-4424-8414-1D3297AAAF8D}" type="presParOf" srcId="{E4DB2774-9471-451A-AA5D-64CC5127AB64}" destId="{9B3A0431-931D-41F2-8E29-91F2B153FA05}" srcOrd="4" destOrd="0" presId="urn:microsoft.com/office/officeart/2005/8/layout/hProcess11"/>
    <dgm:cxn modelId="{53456300-6051-4CD2-8979-D9C7EA3729F2}" type="presParOf" srcId="{9B3A0431-931D-41F2-8E29-91F2B153FA05}" destId="{AB31AC81-6EB5-41C3-B5DA-23B0179E08CC}" srcOrd="0" destOrd="0" presId="urn:microsoft.com/office/officeart/2005/8/layout/hProcess11"/>
    <dgm:cxn modelId="{C5FDF3AF-695F-4FBA-BA1B-3BBDA312279A}" type="presParOf" srcId="{9B3A0431-931D-41F2-8E29-91F2B153FA05}" destId="{04E37ED9-F705-457C-AC7B-56326429449D}" srcOrd="1" destOrd="0" presId="urn:microsoft.com/office/officeart/2005/8/layout/hProcess11"/>
    <dgm:cxn modelId="{F8748C7D-A6FC-48AE-A94A-A2E36B419FC4}" type="presParOf" srcId="{9B3A0431-931D-41F2-8E29-91F2B153FA05}" destId="{9351DE12-D547-4706-9114-0D18D7CA37BD}" srcOrd="2" destOrd="0" presId="urn:microsoft.com/office/officeart/2005/8/layout/hProcess11"/>
    <dgm:cxn modelId="{5C7FB29A-85DD-4159-8478-B971E7658639}" type="presParOf" srcId="{E4DB2774-9471-451A-AA5D-64CC5127AB64}" destId="{625DF7D7-4333-465A-9E79-41D7D3EF6646}" srcOrd="5" destOrd="0" presId="urn:microsoft.com/office/officeart/2005/8/layout/hProcess11"/>
    <dgm:cxn modelId="{F0BA089C-AFEA-4B6E-91D4-5B1DEBA756FB}" type="presParOf" srcId="{E4DB2774-9471-451A-AA5D-64CC5127AB64}" destId="{F537C097-A7EA-4580-B14F-CC4802F4908C}" srcOrd="6" destOrd="0" presId="urn:microsoft.com/office/officeart/2005/8/layout/hProcess11"/>
    <dgm:cxn modelId="{780B04FB-79BF-4A14-9E66-0431590BCAB8}" type="presParOf" srcId="{F537C097-A7EA-4580-B14F-CC4802F4908C}" destId="{3C3B2223-1908-4085-95E0-C69D89395AC6}" srcOrd="0" destOrd="0" presId="urn:microsoft.com/office/officeart/2005/8/layout/hProcess11"/>
    <dgm:cxn modelId="{2F1EC633-9A8A-4180-8872-3C44E97B001E}" type="presParOf" srcId="{F537C097-A7EA-4580-B14F-CC4802F4908C}" destId="{568DD6DD-EA32-476B-9D29-47632175416E}" srcOrd="1" destOrd="0" presId="urn:microsoft.com/office/officeart/2005/8/layout/hProcess11"/>
    <dgm:cxn modelId="{F61C87E5-C294-4614-8F51-7A2E1E6A4A10}" type="presParOf" srcId="{F537C097-A7EA-4580-B14F-CC4802F4908C}" destId="{4CBC9043-AED4-424F-BEDC-BFAC5D980FED}" srcOrd="2" destOrd="0" presId="urn:microsoft.com/office/officeart/2005/8/layout/hProcess11"/>
    <dgm:cxn modelId="{CB207B43-093C-418B-B94E-82FA4F156884}" type="presParOf" srcId="{E4DB2774-9471-451A-AA5D-64CC5127AB64}" destId="{A5A1376C-011D-4CA8-A601-C0EDF716724D}" srcOrd="7" destOrd="0" presId="urn:microsoft.com/office/officeart/2005/8/layout/hProcess11"/>
    <dgm:cxn modelId="{0A02BA80-3C11-4B57-AE9C-E937EE03677D}" type="presParOf" srcId="{E4DB2774-9471-451A-AA5D-64CC5127AB64}" destId="{40FAF63D-FDC7-4C95-84F9-C246BD5F23AA}" srcOrd="8" destOrd="0" presId="urn:microsoft.com/office/officeart/2005/8/layout/hProcess11"/>
    <dgm:cxn modelId="{DC61D42F-7063-4A11-B9D9-380E6872675B}" type="presParOf" srcId="{40FAF63D-FDC7-4C95-84F9-C246BD5F23AA}" destId="{1CEEC08E-C6AD-4C0A-A6F9-8873628261CE}" srcOrd="0" destOrd="0" presId="urn:microsoft.com/office/officeart/2005/8/layout/hProcess11"/>
    <dgm:cxn modelId="{20E525C2-8F44-4123-BD2A-5974780B3FEB}" type="presParOf" srcId="{40FAF63D-FDC7-4C95-84F9-C246BD5F23AA}" destId="{871693ED-AE76-45B1-BB2D-8660E0007E18}" srcOrd="1" destOrd="0" presId="urn:microsoft.com/office/officeart/2005/8/layout/hProcess11"/>
    <dgm:cxn modelId="{25A76701-38C4-44A1-AFAE-F920C626E631}" type="presParOf" srcId="{40FAF63D-FDC7-4C95-84F9-C246BD5F23AA}" destId="{57217DE0-7454-48E0-83EA-EB172D29A94A}" srcOrd="2" destOrd="0" presId="urn:microsoft.com/office/officeart/2005/8/layout/hProcess11"/>
    <dgm:cxn modelId="{09D51627-ED91-4FF3-B9E9-B918220F64FA}" type="presParOf" srcId="{E4DB2774-9471-451A-AA5D-64CC5127AB64}" destId="{08DF3D19-42AF-459F-8FBF-F1FDAEEF289F}" srcOrd="9" destOrd="0" presId="urn:microsoft.com/office/officeart/2005/8/layout/hProcess11"/>
    <dgm:cxn modelId="{014F67CA-36DE-4939-919B-69A701D979C3}" type="presParOf" srcId="{E4DB2774-9471-451A-AA5D-64CC5127AB64}" destId="{342C416F-EB95-49CD-AC63-16B0DF55876C}" srcOrd="10" destOrd="0" presId="urn:microsoft.com/office/officeart/2005/8/layout/hProcess11"/>
    <dgm:cxn modelId="{4C1304CB-6950-4DDB-9FC9-45D26A97B108}" type="presParOf" srcId="{342C416F-EB95-49CD-AC63-16B0DF55876C}" destId="{C226C967-9DC7-4714-BDFB-A3CA4D654191}" srcOrd="0" destOrd="0" presId="urn:microsoft.com/office/officeart/2005/8/layout/hProcess11"/>
    <dgm:cxn modelId="{9B91FAC0-C41B-48F9-9397-4C28F25282BE}" type="presParOf" srcId="{342C416F-EB95-49CD-AC63-16B0DF55876C}" destId="{4FE9E723-30C9-400A-B9D3-1E34263F4AA1}" srcOrd="1" destOrd="0" presId="urn:microsoft.com/office/officeart/2005/8/layout/hProcess11"/>
    <dgm:cxn modelId="{45B3B236-24BD-4C9E-B17D-8379DE5AB474}" type="presParOf" srcId="{342C416F-EB95-49CD-AC63-16B0DF55876C}" destId="{560271B9-7772-4A54-AE2E-C9299789FFC1}"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75465C-2704-4113-BD5D-A1A66F899A06}">
      <dsp:nvSpPr>
        <dsp:cNvPr id="0" name=""/>
        <dsp:cNvSpPr/>
      </dsp:nvSpPr>
      <dsp:spPr>
        <a:xfrm>
          <a:off x="0" y="1103931"/>
          <a:ext cx="11125200" cy="1471908"/>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D99CE1-B383-41FF-8531-CAA83BC32020}">
      <dsp:nvSpPr>
        <dsp:cNvPr id="0" name=""/>
        <dsp:cNvSpPr/>
      </dsp:nvSpPr>
      <dsp:spPr>
        <a:xfrm>
          <a:off x="2750" y="0"/>
          <a:ext cx="1601148" cy="1471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b" anchorCtr="0">
          <a:noAutofit/>
        </a:bodyPr>
        <a:lstStyle/>
        <a:p>
          <a:pPr marL="0" lvl="0" indent="0" algn="ctr" defTabSz="800100" rtl="0">
            <a:lnSpc>
              <a:spcPct val="90000"/>
            </a:lnSpc>
            <a:spcBef>
              <a:spcPct val="0"/>
            </a:spcBef>
            <a:spcAft>
              <a:spcPct val="35000"/>
            </a:spcAft>
            <a:buNone/>
          </a:pPr>
          <a:r>
            <a:rPr lang="en-US" sz="1800" b="0" i="1" kern="1200">
              <a:solidFill>
                <a:srgbClr val="0070C0"/>
              </a:solidFill>
              <a:latin typeface="Lato" panose="020F0502020204030203" pitchFamily="34" charset="0"/>
              <a:ea typeface="Lato" panose="020F0502020204030203" pitchFamily="34" charset="0"/>
              <a:cs typeface="Lato" panose="020F0502020204030203" pitchFamily="34" charset="0"/>
            </a:rPr>
            <a:t>[Date]</a:t>
          </a:r>
        </a:p>
        <a:p>
          <a:pPr marL="0" lvl="0" indent="0" algn="ctr" defTabSz="800100" rtl="0">
            <a:lnSpc>
              <a:spcPct val="90000"/>
            </a:lnSpc>
            <a:spcBef>
              <a:spcPct val="0"/>
            </a:spcBef>
            <a:spcAft>
              <a:spcPct val="35000"/>
            </a:spcAft>
            <a:buNone/>
          </a:pPr>
          <a:r>
            <a:rPr lang="en-US" sz="1800" b="0" kern="1200">
              <a:latin typeface="Lato" panose="020F0502020204030203" pitchFamily="34" charset="0"/>
              <a:ea typeface="Lato" panose="020F0502020204030203" pitchFamily="34" charset="0"/>
              <a:cs typeface="Lato" panose="020F0502020204030203" pitchFamily="34" charset="0"/>
            </a:rPr>
            <a:t>Community Engagement </a:t>
          </a:r>
        </a:p>
      </dsp:txBody>
      <dsp:txXfrm>
        <a:off x="2750" y="0"/>
        <a:ext cx="1601148" cy="1471908"/>
      </dsp:txXfrm>
    </dsp:sp>
    <dsp:sp modelId="{9496E182-2E5B-4279-ACE3-09C0226C5992}">
      <dsp:nvSpPr>
        <dsp:cNvPr id="0" name=""/>
        <dsp:cNvSpPr/>
      </dsp:nvSpPr>
      <dsp:spPr>
        <a:xfrm>
          <a:off x="619335" y="1655896"/>
          <a:ext cx="367977" cy="36797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BF1A83-D981-4AFC-BD67-C2F462B58082}">
      <dsp:nvSpPr>
        <dsp:cNvPr id="0" name=""/>
        <dsp:cNvSpPr/>
      </dsp:nvSpPr>
      <dsp:spPr>
        <a:xfrm>
          <a:off x="1683956" y="2207862"/>
          <a:ext cx="1601148" cy="1471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b="0" i="1" kern="1200">
              <a:solidFill>
                <a:srgbClr val="0070C0"/>
              </a:solidFill>
              <a:latin typeface="Lato" panose="020F0502020204030203" pitchFamily="34" charset="0"/>
              <a:ea typeface="Lato" panose="020F0502020204030203" pitchFamily="34" charset="0"/>
              <a:cs typeface="Lato" panose="020F0502020204030203" pitchFamily="34" charset="0"/>
            </a:rPr>
            <a:t>[Date]</a:t>
          </a:r>
        </a:p>
        <a:p>
          <a:pPr marL="0" lvl="0" indent="0" algn="ctr" defTabSz="800100">
            <a:lnSpc>
              <a:spcPct val="90000"/>
            </a:lnSpc>
            <a:spcBef>
              <a:spcPct val="0"/>
            </a:spcBef>
            <a:spcAft>
              <a:spcPct val="35000"/>
            </a:spcAft>
            <a:buNone/>
          </a:pPr>
          <a:r>
            <a:rPr lang="en-US" sz="1800" b="0" i="1" kern="1200">
              <a:solidFill>
                <a:srgbClr val="0070C0"/>
              </a:solidFill>
              <a:latin typeface="Lato" panose="020F0502020204030203" pitchFamily="34" charset="0"/>
              <a:ea typeface="Lato" panose="020F0502020204030203" pitchFamily="34" charset="0"/>
              <a:cs typeface="Lato" panose="020F0502020204030203" pitchFamily="34" charset="0"/>
            </a:rPr>
            <a:t>[Name of commissions/committees]</a:t>
          </a:r>
        </a:p>
      </dsp:txBody>
      <dsp:txXfrm>
        <a:off x="1683956" y="2207862"/>
        <a:ext cx="1601148" cy="1471908"/>
      </dsp:txXfrm>
    </dsp:sp>
    <dsp:sp modelId="{6C4ED1FF-FAC0-4447-8FCE-DD11C60FDA2D}">
      <dsp:nvSpPr>
        <dsp:cNvPr id="0" name=""/>
        <dsp:cNvSpPr/>
      </dsp:nvSpPr>
      <dsp:spPr>
        <a:xfrm>
          <a:off x="2300542" y="1655896"/>
          <a:ext cx="367977" cy="36797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31AC81-6EB5-41C3-B5DA-23B0179E08CC}">
      <dsp:nvSpPr>
        <dsp:cNvPr id="0" name=""/>
        <dsp:cNvSpPr/>
      </dsp:nvSpPr>
      <dsp:spPr>
        <a:xfrm>
          <a:off x="3365162" y="0"/>
          <a:ext cx="1601148" cy="1471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marL="0" lvl="0" indent="0" algn="ctr" defTabSz="844550">
            <a:lnSpc>
              <a:spcPct val="90000"/>
            </a:lnSpc>
            <a:spcBef>
              <a:spcPct val="0"/>
            </a:spcBef>
            <a:spcAft>
              <a:spcPct val="35000"/>
            </a:spcAft>
            <a:buNone/>
          </a:pPr>
          <a:r>
            <a:rPr lang="en-US" sz="1900" b="0" i="1" kern="1200">
              <a:solidFill>
                <a:srgbClr val="0070C0"/>
              </a:solidFill>
              <a:latin typeface="Lato" panose="020F0502020204030203" pitchFamily="34" charset="0"/>
              <a:ea typeface="Lato" panose="020F0502020204030203" pitchFamily="34" charset="0"/>
              <a:cs typeface="Lato" panose="020F0502020204030203" pitchFamily="34" charset="0"/>
            </a:rPr>
            <a:t>[Date]</a:t>
          </a:r>
        </a:p>
        <a:p>
          <a:pPr marL="0" lvl="0" indent="0" algn="ctr" defTabSz="844550">
            <a:lnSpc>
              <a:spcPct val="90000"/>
            </a:lnSpc>
            <a:spcBef>
              <a:spcPct val="0"/>
            </a:spcBef>
            <a:spcAft>
              <a:spcPct val="35000"/>
            </a:spcAft>
            <a:buNone/>
          </a:pPr>
          <a:r>
            <a:rPr lang="en-US" sz="1900" b="0" kern="1200">
              <a:latin typeface="Lato" panose="020F0502020204030203" pitchFamily="34" charset="0"/>
              <a:ea typeface="Lato" panose="020F0502020204030203" pitchFamily="34" charset="0"/>
              <a:cs typeface="Lato" panose="020F0502020204030203" pitchFamily="34" charset="0"/>
            </a:rPr>
            <a:t>1st Council Reading</a:t>
          </a:r>
        </a:p>
      </dsp:txBody>
      <dsp:txXfrm>
        <a:off x="3365162" y="0"/>
        <a:ext cx="1601148" cy="1471908"/>
      </dsp:txXfrm>
    </dsp:sp>
    <dsp:sp modelId="{04E37ED9-F705-457C-AC7B-56326429449D}">
      <dsp:nvSpPr>
        <dsp:cNvPr id="0" name=""/>
        <dsp:cNvSpPr/>
      </dsp:nvSpPr>
      <dsp:spPr>
        <a:xfrm>
          <a:off x="3981748" y="1655896"/>
          <a:ext cx="367977" cy="36797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3B2223-1908-4085-95E0-C69D89395AC6}">
      <dsp:nvSpPr>
        <dsp:cNvPr id="0" name=""/>
        <dsp:cNvSpPr/>
      </dsp:nvSpPr>
      <dsp:spPr>
        <a:xfrm>
          <a:off x="5046368" y="2207862"/>
          <a:ext cx="1601148" cy="1471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0" lvl="0" indent="0" algn="ctr" defTabSz="844550" rtl="0">
            <a:lnSpc>
              <a:spcPct val="90000"/>
            </a:lnSpc>
            <a:spcBef>
              <a:spcPct val="0"/>
            </a:spcBef>
            <a:spcAft>
              <a:spcPct val="35000"/>
            </a:spcAft>
            <a:buNone/>
          </a:pPr>
          <a:r>
            <a:rPr lang="en-US" sz="1900" b="0" i="1" kern="1200">
              <a:solidFill>
                <a:srgbClr val="0070C0"/>
              </a:solidFill>
              <a:latin typeface="Lato" panose="020F0502020204030203" pitchFamily="34" charset="0"/>
              <a:ea typeface="Lato" panose="020F0502020204030203" pitchFamily="34" charset="0"/>
              <a:cs typeface="Lato" panose="020F0502020204030203" pitchFamily="34" charset="0"/>
            </a:rPr>
            <a:t>[Date]</a:t>
          </a:r>
        </a:p>
        <a:p>
          <a:pPr marL="0" lvl="0" indent="0" algn="ctr" defTabSz="844550" rtl="0">
            <a:lnSpc>
              <a:spcPct val="90000"/>
            </a:lnSpc>
            <a:spcBef>
              <a:spcPct val="0"/>
            </a:spcBef>
            <a:spcAft>
              <a:spcPct val="35000"/>
            </a:spcAft>
            <a:buNone/>
          </a:pPr>
          <a:r>
            <a:rPr lang="en-US" sz="1900" b="0" kern="1200">
              <a:latin typeface="Lato" panose="020F0502020204030203" pitchFamily="34" charset="0"/>
              <a:ea typeface="Lato" panose="020F0502020204030203" pitchFamily="34" charset="0"/>
              <a:cs typeface="Lato" panose="020F0502020204030203" pitchFamily="34" charset="0"/>
            </a:rPr>
            <a:t>2nd Council</a:t>
          </a:r>
          <a:br>
            <a:rPr lang="en-US" sz="1900" b="0" kern="1200">
              <a:latin typeface="Lato" panose="020F0502020204030203" pitchFamily="34" charset="0"/>
              <a:ea typeface="Lato" panose="020F0502020204030203" pitchFamily="34" charset="0"/>
              <a:cs typeface="Lato" panose="020F0502020204030203" pitchFamily="34" charset="0"/>
            </a:rPr>
          </a:br>
          <a:r>
            <a:rPr lang="en-US" sz="1900" b="0" kern="1200">
              <a:latin typeface="Lato" panose="020F0502020204030203" pitchFamily="34" charset="0"/>
              <a:ea typeface="Lato" panose="020F0502020204030203" pitchFamily="34" charset="0"/>
              <a:cs typeface="Lato" panose="020F0502020204030203" pitchFamily="34" charset="0"/>
            </a:rPr>
            <a:t>Reading</a:t>
          </a:r>
        </a:p>
      </dsp:txBody>
      <dsp:txXfrm>
        <a:off x="5046368" y="2207862"/>
        <a:ext cx="1601148" cy="1471908"/>
      </dsp:txXfrm>
    </dsp:sp>
    <dsp:sp modelId="{568DD6DD-EA32-476B-9D29-47632175416E}">
      <dsp:nvSpPr>
        <dsp:cNvPr id="0" name=""/>
        <dsp:cNvSpPr/>
      </dsp:nvSpPr>
      <dsp:spPr>
        <a:xfrm>
          <a:off x="5662954" y="1655896"/>
          <a:ext cx="367977" cy="36797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EEC08E-C6AD-4C0A-A6F9-8873628261CE}">
      <dsp:nvSpPr>
        <dsp:cNvPr id="0" name=""/>
        <dsp:cNvSpPr/>
      </dsp:nvSpPr>
      <dsp:spPr>
        <a:xfrm>
          <a:off x="6727574" y="0"/>
          <a:ext cx="1601148" cy="1471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marL="0" lvl="0" indent="0" algn="ctr" defTabSz="844550" rtl="0">
            <a:lnSpc>
              <a:spcPct val="90000"/>
            </a:lnSpc>
            <a:spcBef>
              <a:spcPct val="0"/>
            </a:spcBef>
            <a:spcAft>
              <a:spcPct val="35000"/>
            </a:spcAft>
            <a:buNone/>
          </a:pPr>
          <a:r>
            <a:rPr lang="en-US" sz="1900" b="0" i="1" kern="1200">
              <a:solidFill>
                <a:srgbClr val="0070C0"/>
              </a:solidFill>
              <a:latin typeface="Lato" panose="020F0502020204030203" pitchFamily="34" charset="0"/>
              <a:ea typeface="Lato" panose="020F0502020204030203" pitchFamily="34" charset="0"/>
              <a:cs typeface="Lato" panose="020F0502020204030203" pitchFamily="34" charset="0"/>
            </a:rPr>
            <a:t>[Date]</a:t>
          </a:r>
        </a:p>
        <a:p>
          <a:pPr marL="0" lvl="0" indent="0" algn="ctr" defTabSz="844550" rtl="0">
            <a:lnSpc>
              <a:spcPct val="90000"/>
            </a:lnSpc>
            <a:spcBef>
              <a:spcPct val="0"/>
            </a:spcBef>
            <a:spcAft>
              <a:spcPct val="35000"/>
            </a:spcAft>
            <a:buNone/>
          </a:pPr>
          <a:r>
            <a:rPr lang="en-US" sz="1900" b="0" kern="1200">
              <a:latin typeface="Lato" panose="020F0502020204030203" pitchFamily="34" charset="0"/>
              <a:ea typeface="Lato" panose="020F0502020204030203" pitchFamily="34" charset="0"/>
              <a:cs typeface="Lato" panose="020F0502020204030203" pitchFamily="34" charset="0"/>
            </a:rPr>
            <a:t>File with CEC &amp; CBSC</a:t>
          </a:r>
        </a:p>
      </dsp:txBody>
      <dsp:txXfrm>
        <a:off x="6727574" y="0"/>
        <a:ext cx="1601148" cy="1471908"/>
      </dsp:txXfrm>
    </dsp:sp>
    <dsp:sp modelId="{871693ED-AE76-45B1-BB2D-8660E0007E18}">
      <dsp:nvSpPr>
        <dsp:cNvPr id="0" name=""/>
        <dsp:cNvSpPr/>
      </dsp:nvSpPr>
      <dsp:spPr>
        <a:xfrm>
          <a:off x="7344160" y="1655896"/>
          <a:ext cx="367977" cy="36797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26C967-9DC7-4714-BDFB-A3CA4D654191}">
      <dsp:nvSpPr>
        <dsp:cNvPr id="0" name=""/>
        <dsp:cNvSpPr/>
      </dsp:nvSpPr>
      <dsp:spPr>
        <a:xfrm>
          <a:off x="8408781" y="2207862"/>
          <a:ext cx="1601148" cy="1471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en-US" sz="1900" b="0" i="1" kern="1200">
              <a:solidFill>
                <a:srgbClr val="0070C0"/>
              </a:solidFill>
              <a:latin typeface="Lato" panose="020F0502020204030203" pitchFamily="34" charset="0"/>
              <a:ea typeface="Lato" panose="020F0502020204030203" pitchFamily="34" charset="0"/>
              <a:cs typeface="Lato" panose="020F0502020204030203" pitchFamily="34" charset="0"/>
            </a:rPr>
            <a:t>[Date]</a:t>
          </a:r>
        </a:p>
        <a:p>
          <a:pPr marL="0" lvl="0" indent="0" algn="ctr" defTabSz="844550">
            <a:lnSpc>
              <a:spcPct val="90000"/>
            </a:lnSpc>
            <a:spcBef>
              <a:spcPct val="0"/>
            </a:spcBef>
            <a:spcAft>
              <a:spcPct val="35000"/>
            </a:spcAft>
            <a:buNone/>
          </a:pPr>
          <a:r>
            <a:rPr lang="en-US" sz="1900" b="0" kern="1200">
              <a:latin typeface="Lato" panose="020F0502020204030203" pitchFamily="34" charset="0"/>
              <a:ea typeface="Lato" panose="020F0502020204030203" pitchFamily="34" charset="0"/>
              <a:cs typeface="Lato" panose="020F0502020204030203" pitchFamily="34" charset="0"/>
            </a:rPr>
            <a:t>Code takes effect</a:t>
          </a:r>
        </a:p>
      </dsp:txBody>
      <dsp:txXfrm>
        <a:off x="8408781" y="2207862"/>
        <a:ext cx="1601148" cy="1471908"/>
      </dsp:txXfrm>
    </dsp:sp>
    <dsp:sp modelId="{4FE9E723-30C9-400A-B9D3-1E34263F4AA1}">
      <dsp:nvSpPr>
        <dsp:cNvPr id="0" name=""/>
        <dsp:cNvSpPr/>
      </dsp:nvSpPr>
      <dsp:spPr>
        <a:xfrm>
          <a:off x="9025366" y="1655896"/>
          <a:ext cx="367977" cy="36797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6434"/>
          </a:xfrm>
          <a:prstGeom prst="rect">
            <a:avLst/>
          </a:prstGeom>
        </p:spPr>
        <p:txBody>
          <a:bodyPr vert="horz" lIns="91440" tIns="45720" rIns="91440" bIns="45720" rtlCol="0"/>
          <a:lstStyle>
            <a:lvl1pPr algn="r">
              <a:defRPr sz="1200"/>
            </a:lvl1pPr>
          </a:lstStyle>
          <a:p>
            <a:fld id="{CCE4EE34-E66B-204E-9D26-5A08A685E6BB}" type="datetimeFigureOut">
              <a:rPr lang="en-US" smtClean="0"/>
              <a:t>10/22/2025</a:t>
            </a:fld>
            <a:endParaRPr lang="en-US"/>
          </a:p>
        </p:txBody>
      </p:sp>
      <p:sp>
        <p:nvSpPr>
          <p:cNvPr id="4" name="Slide Image Placeholder 3"/>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3892"/>
            <a:ext cx="5486400" cy="366045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6433"/>
          </a:xfrm>
          <a:prstGeom prst="rect">
            <a:avLst/>
          </a:prstGeom>
        </p:spPr>
        <p:txBody>
          <a:bodyPr vert="horz" lIns="91440" tIns="45720" rIns="91440" bIns="45720" rtlCol="0" anchor="b"/>
          <a:lstStyle>
            <a:lvl1pPr algn="r">
              <a:defRPr sz="1200"/>
            </a:lvl1pPr>
          </a:lstStyle>
          <a:p>
            <a:fld id="{DD29FA5A-D0A2-2543-8D26-3F2F316C6DFA}" type="slidenum">
              <a:rPr lang="en-US" smtClean="0"/>
              <a:t>‹#›</a:t>
            </a:fld>
            <a:endParaRPr lang="en-US"/>
          </a:p>
        </p:txBody>
      </p:sp>
    </p:spTree>
    <p:extLst>
      <p:ext uri="{BB962C8B-B14F-4D97-AF65-F5344CB8AC3E}">
        <p14:creationId xmlns:p14="http://schemas.microsoft.com/office/powerpoint/2010/main" val="1383921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Images from free image websites </a:t>
            </a:r>
            <a:r>
              <a:rPr lang="en-US" err="1"/>
              <a:t>Unsplash</a:t>
            </a:r>
            <a:r>
              <a:rPr lang="en-US"/>
              <a:t> and </a:t>
            </a:r>
            <a:r>
              <a:rPr lang="en-US" err="1"/>
              <a:t>Pexels</a:t>
            </a:r>
            <a:r>
              <a:rPr lang="en-US"/>
              <a:t>.</a:t>
            </a:r>
          </a:p>
        </p:txBody>
      </p:sp>
      <p:sp>
        <p:nvSpPr>
          <p:cNvPr id="4" name="Slide Number Placeholder 3"/>
          <p:cNvSpPr>
            <a:spLocks noGrp="1"/>
          </p:cNvSpPr>
          <p:nvPr>
            <p:ph type="sldNum" sz="quarter" idx="5"/>
          </p:nvPr>
        </p:nvSpPr>
        <p:spPr/>
        <p:txBody>
          <a:bodyPr/>
          <a:lstStyle/>
          <a:p>
            <a:fld id="{6F6FDFEB-8204-D449-AF4D-C5A12084823D}" type="slidenum">
              <a:rPr lang="en-US" smtClean="0"/>
              <a:t>1</a:t>
            </a:fld>
            <a:endParaRPr lang="en-US"/>
          </a:p>
        </p:txBody>
      </p:sp>
    </p:spTree>
    <p:extLst>
      <p:ext uri="{BB962C8B-B14F-4D97-AF65-F5344CB8AC3E}">
        <p14:creationId xmlns:p14="http://schemas.microsoft.com/office/powerpoint/2010/main" val="3075172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Image source: Stock</a:t>
            </a:r>
          </a:p>
        </p:txBody>
      </p:sp>
      <p:sp>
        <p:nvSpPr>
          <p:cNvPr id="4" name="Slide Number Placeholder 3"/>
          <p:cNvSpPr>
            <a:spLocks noGrp="1"/>
          </p:cNvSpPr>
          <p:nvPr>
            <p:ph type="sldNum" sz="quarter" idx="5"/>
          </p:nvPr>
        </p:nvSpPr>
        <p:spPr/>
        <p:txBody>
          <a:bodyPr/>
          <a:lstStyle/>
          <a:p>
            <a:fld id="{6F6FDFEB-8204-D449-AF4D-C5A12084823D}" type="slidenum">
              <a:rPr lang="en-US" smtClean="0"/>
              <a:t>2</a:t>
            </a:fld>
            <a:endParaRPr lang="en-US"/>
          </a:p>
        </p:txBody>
      </p:sp>
    </p:spTree>
    <p:extLst>
      <p:ext uri="{BB962C8B-B14F-4D97-AF65-F5344CB8AC3E}">
        <p14:creationId xmlns:p14="http://schemas.microsoft.com/office/powerpoint/2010/main" val="2186886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DD29FA5A-D0A2-2543-8D26-3F2F316C6DFA}" type="slidenum">
              <a:rPr lang="en-US" smtClean="0"/>
              <a:t>4</a:t>
            </a:fld>
            <a:endParaRPr lang="en-US"/>
          </a:p>
        </p:txBody>
      </p:sp>
    </p:spTree>
    <p:extLst>
      <p:ext uri="{BB962C8B-B14F-4D97-AF65-F5344CB8AC3E}">
        <p14:creationId xmlns:p14="http://schemas.microsoft.com/office/powerpoint/2010/main" val="1541049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none"/>
          </a:p>
        </p:txBody>
      </p:sp>
      <p:sp>
        <p:nvSpPr>
          <p:cNvPr id="4" name="Slide Number Placeholder 3"/>
          <p:cNvSpPr>
            <a:spLocks noGrp="1"/>
          </p:cNvSpPr>
          <p:nvPr>
            <p:ph type="sldNum" sz="quarter" idx="5"/>
          </p:nvPr>
        </p:nvSpPr>
        <p:spPr/>
        <p:txBody>
          <a:bodyPr/>
          <a:lstStyle/>
          <a:p>
            <a:fld id="{DD29FA5A-D0A2-2543-8D26-3F2F316C6DFA}" type="slidenum">
              <a:rPr lang="en-US" smtClean="0"/>
              <a:t>6</a:t>
            </a:fld>
            <a:endParaRPr lang="en-US"/>
          </a:p>
        </p:txBody>
      </p:sp>
    </p:spTree>
    <p:extLst>
      <p:ext uri="{BB962C8B-B14F-4D97-AF65-F5344CB8AC3E}">
        <p14:creationId xmlns:p14="http://schemas.microsoft.com/office/powerpoint/2010/main" val="2172122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Edit with local data</a:t>
            </a:r>
          </a:p>
        </p:txBody>
      </p:sp>
      <p:sp>
        <p:nvSpPr>
          <p:cNvPr id="4" name="Slide Number Placeholder 3"/>
          <p:cNvSpPr>
            <a:spLocks noGrp="1"/>
          </p:cNvSpPr>
          <p:nvPr>
            <p:ph type="sldNum" sz="quarter" idx="5"/>
          </p:nvPr>
        </p:nvSpPr>
        <p:spPr/>
        <p:txBody>
          <a:bodyPr/>
          <a:lstStyle/>
          <a:p>
            <a:fld id="{6F6FDFEB-8204-D449-AF4D-C5A12084823D}" type="slidenum">
              <a:rPr lang="en-US" smtClean="0"/>
              <a:t>7</a:t>
            </a:fld>
            <a:endParaRPr lang="en-US"/>
          </a:p>
        </p:txBody>
      </p:sp>
    </p:spTree>
    <p:extLst>
      <p:ext uri="{BB962C8B-B14F-4D97-AF65-F5344CB8AC3E}">
        <p14:creationId xmlns:p14="http://schemas.microsoft.com/office/powerpoint/2010/main" val="1955030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Image source: CAISO</a:t>
            </a:r>
          </a:p>
          <a:p>
            <a:endParaRPr lang="en-US"/>
          </a:p>
        </p:txBody>
      </p:sp>
      <p:sp>
        <p:nvSpPr>
          <p:cNvPr id="4" name="Slide Number Placeholder 3"/>
          <p:cNvSpPr>
            <a:spLocks noGrp="1"/>
          </p:cNvSpPr>
          <p:nvPr>
            <p:ph type="sldNum" sz="quarter" idx="5"/>
          </p:nvPr>
        </p:nvSpPr>
        <p:spPr/>
        <p:txBody>
          <a:bodyPr/>
          <a:lstStyle/>
          <a:p>
            <a:fld id="{6F6FDFEB-8204-D449-AF4D-C5A12084823D}" type="slidenum">
              <a:rPr lang="en-US" smtClean="0"/>
              <a:t>8</a:t>
            </a:fld>
            <a:endParaRPr lang="en-US"/>
          </a:p>
        </p:txBody>
      </p:sp>
    </p:spTree>
    <p:extLst>
      <p:ext uri="{BB962C8B-B14F-4D97-AF65-F5344CB8AC3E}">
        <p14:creationId xmlns:p14="http://schemas.microsoft.com/office/powerpoint/2010/main" val="2704641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22B08-EAB1-648B-7EE1-19CF96E833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F8DC29-6BC6-2FC8-1CFC-57A368D595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853A59-01A9-9958-1C93-2E35C038C7C1}"/>
              </a:ext>
            </a:extLst>
          </p:cNvPr>
          <p:cNvSpPr>
            <a:spLocks noGrp="1"/>
          </p:cNvSpPr>
          <p:nvPr>
            <p:ph type="body" idx="1"/>
          </p:nvPr>
        </p:nvSpPr>
        <p:spPr/>
        <p:txBody>
          <a:bodyPr/>
          <a:lstStyle/>
          <a:p>
            <a:pPr marL="285750" indent="-285750">
              <a:lnSpc>
                <a:spcPct val="90000"/>
              </a:lnSpc>
              <a:spcBef>
                <a:spcPts val="1000"/>
              </a:spcBef>
              <a:buFont typeface="Arial"/>
              <a:buChar char="•"/>
            </a:pPr>
            <a:endParaRPr lang="en-US">
              <a:cs typeface="Calibri"/>
            </a:endParaRPr>
          </a:p>
        </p:txBody>
      </p:sp>
      <p:sp>
        <p:nvSpPr>
          <p:cNvPr id="4" name="Slide Number Placeholder 3">
            <a:extLst>
              <a:ext uri="{FF2B5EF4-FFF2-40B4-BE49-F238E27FC236}">
                <a16:creationId xmlns:a16="http://schemas.microsoft.com/office/drawing/2014/main" id="{484B92FA-3615-4CA4-93BF-E61B05EBE3B4}"/>
              </a:ext>
            </a:extLst>
          </p:cNvPr>
          <p:cNvSpPr>
            <a:spLocks noGrp="1"/>
          </p:cNvSpPr>
          <p:nvPr>
            <p:ph type="sldNum" sz="quarter" idx="5"/>
          </p:nvPr>
        </p:nvSpPr>
        <p:spPr/>
        <p:txBody>
          <a:bodyPr/>
          <a:lstStyle/>
          <a:p>
            <a:fld id="{15CA065C-C2FC-4E8B-A5A1-2B84E2237731}" type="slidenum">
              <a:rPr lang="en-US" smtClean="0"/>
              <a:t>9</a:t>
            </a:fld>
            <a:endParaRPr lang="en-US"/>
          </a:p>
        </p:txBody>
      </p:sp>
    </p:spTree>
    <p:extLst>
      <p:ext uri="{BB962C8B-B14F-4D97-AF65-F5344CB8AC3E}">
        <p14:creationId xmlns:p14="http://schemas.microsoft.com/office/powerpoint/2010/main" val="4440039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29FA5A-D0A2-2543-8D26-3F2F316C6DFA}" type="slidenum">
              <a:rPr lang="en-US" smtClean="0"/>
              <a:t>10</a:t>
            </a:fld>
            <a:endParaRPr lang="en-US"/>
          </a:p>
        </p:txBody>
      </p:sp>
    </p:spTree>
    <p:extLst>
      <p:ext uri="{BB962C8B-B14F-4D97-AF65-F5344CB8AC3E}">
        <p14:creationId xmlns:p14="http://schemas.microsoft.com/office/powerpoint/2010/main" val="12028672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5CA065C-C2FC-4E8B-A5A1-2B84E2237731}" type="slidenum">
              <a:rPr lang="en-US" smtClean="0"/>
              <a:t>11</a:t>
            </a:fld>
            <a:endParaRPr lang="en-US"/>
          </a:p>
        </p:txBody>
      </p:sp>
    </p:spTree>
    <p:extLst>
      <p:ext uri="{BB962C8B-B14F-4D97-AF65-F5344CB8AC3E}">
        <p14:creationId xmlns:p14="http://schemas.microsoft.com/office/powerpoint/2010/main" val="38436697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4E695-74AF-5A49-98CE-535F992066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E5CDE7-F755-AA95-AB8F-30DFAB210A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3C9058-7C57-6E34-AD5E-96C7D980D77C}"/>
              </a:ext>
            </a:extLst>
          </p:cNvPr>
          <p:cNvSpPr>
            <a:spLocks noGrp="1"/>
          </p:cNvSpPr>
          <p:nvPr>
            <p:ph type="body" idx="1"/>
          </p:nvPr>
        </p:nvSpPr>
        <p:spPr/>
        <p:txBody>
          <a:bodyPr/>
          <a:lstStyle/>
          <a:p>
            <a:endParaRPr lang="en-US" u="none"/>
          </a:p>
        </p:txBody>
      </p:sp>
      <p:sp>
        <p:nvSpPr>
          <p:cNvPr id="4" name="Slide Number Placeholder 3">
            <a:extLst>
              <a:ext uri="{FF2B5EF4-FFF2-40B4-BE49-F238E27FC236}">
                <a16:creationId xmlns:a16="http://schemas.microsoft.com/office/drawing/2014/main" id="{7C4EA05F-310B-1C0D-90A2-6585294DB901}"/>
              </a:ext>
            </a:extLst>
          </p:cNvPr>
          <p:cNvSpPr>
            <a:spLocks noGrp="1"/>
          </p:cNvSpPr>
          <p:nvPr>
            <p:ph type="sldNum" sz="quarter" idx="5"/>
          </p:nvPr>
        </p:nvSpPr>
        <p:spPr/>
        <p:txBody>
          <a:bodyPr/>
          <a:lstStyle/>
          <a:p>
            <a:fld id="{DD29FA5A-D0A2-2543-8D26-3F2F316C6DFA}" type="slidenum">
              <a:rPr lang="en-US" smtClean="0"/>
              <a:t>13</a:t>
            </a:fld>
            <a:endParaRPr lang="en-US"/>
          </a:p>
        </p:txBody>
      </p:sp>
    </p:spTree>
    <p:extLst>
      <p:ext uri="{BB962C8B-B14F-4D97-AF65-F5344CB8AC3E}">
        <p14:creationId xmlns:p14="http://schemas.microsoft.com/office/powerpoint/2010/main" val="31668639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9CD75-812F-DBFB-8F69-141F1B5714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930830-AC34-79FD-2CDF-C201DA43DE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8EDACD-E684-F060-805B-14EBF906FB21}"/>
              </a:ext>
            </a:extLst>
          </p:cNvPr>
          <p:cNvSpPr>
            <a:spLocks noGrp="1"/>
          </p:cNvSpPr>
          <p:nvPr>
            <p:ph type="body" idx="1"/>
          </p:nvPr>
        </p:nvSpPr>
        <p:spPr/>
        <p:txBody>
          <a:bodyPr/>
          <a:lstStyle/>
          <a:p>
            <a:endParaRPr lang="en-US" u="none"/>
          </a:p>
        </p:txBody>
      </p:sp>
      <p:sp>
        <p:nvSpPr>
          <p:cNvPr id="4" name="Slide Number Placeholder 3">
            <a:extLst>
              <a:ext uri="{FF2B5EF4-FFF2-40B4-BE49-F238E27FC236}">
                <a16:creationId xmlns:a16="http://schemas.microsoft.com/office/drawing/2014/main" id="{12BB04D6-D50E-DDC0-7D53-0B6835CF6656}"/>
              </a:ext>
            </a:extLst>
          </p:cNvPr>
          <p:cNvSpPr>
            <a:spLocks noGrp="1"/>
          </p:cNvSpPr>
          <p:nvPr>
            <p:ph type="sldNum" sz="quarter" idx="5"/>
          </p:nvPr>
        </p:nvSpPr>
        <p:spPr/>
        <p:txBody>
          <a:bodyPr/>
          <a:lstStyle/>
          <a:p>
            <a:fld id="{DD29FA5A-D0A2-2543-8D26-3F2F316C6DFA}" type="slidenum">
              <a:rPr lang="en-US" smtClean="0"/>
              <a:t>14</a:t>
            </a:fld>
            <a:endParaRPr lang="en-US"/>
          </a:p>
        </p:txBody>
      </p:sp>
    </p:spTree>
    <p:extLst>
      <p:ext uri="{BB962C8B-B14F-4D97-AF65-F5344CB8AC3E}">
        <p14:creationId xmlns:p14="http://schemas.microsoft.com/office/powerpoint/2010/main" val="15959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C60AD-4611-D279-056F-C92E1E8018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1E8DAB-A854-7173-05F0-6A3328EF15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13654F-2A7F-4F9C-EB62-24401D755CD5}"/>
              </a:ext>
            </a:extLst>
          </p:cNvPr>
          <p:cNvSpPr>
            <a:spLocks noGrp="1"/>
          </p:cNvSpPr>
          <p:nvPr>
            <p:ph type="body" idx="1"/>
          </p:nvPr>
        </p:nvSpPr>
        <p:spPr/>
        <p:txBody>
          <a:bodyPr/>
          <a:lstStyle/>
          <a:p>
            <a:r>
              <a:rPr lang="en-US"/>
              <a:t>State code requires variable speed fan and economizer as well.</a:t>
            </a:r>
          </a:p>
        </p:txBody>
      </p:sp>
      <p:sp>
        <p:nvSpPr>
          <p:cNvPr id="4" name="Slide Number Placeholder 3">
            <a:extLst>
              <a:ext uri="{FF2B5EF4-FFF2-40B4-BE49-F238E27FC236}">
                <a16:creationId xmlns:a16="http://schemas.microsoft.com/office/drawing/2014/main" id="{F4B341A0-C83E-572E-A9CC-4988FDF23531}"/>
              </a:ext>
            </a:extLst>
          </p:cNvPr>
          <p:cNvSpPr>
            <a:spLocks noGrp="1"/>
          </p:cNvSpPr>
          <p:nvPr>
            <p:ph type="sldNum" sz="quarter" idx="5"/>
          </p:nvPr>
        </p:nvSpPr>
        <p:spPr/>
        <p:txBody>
          <a:bodyPr/>
          <a:lstStyle/>
          <a:p>
            <a:fld id="{15CA065C-C2FC-4E8B-A5A1-2B84E2237731}" type="slidenum">
              <a:rPr lang="en-US" smtClean="0"/>
              <a:t>15</a:t>
            </a:fld>
            <a:endParaRPr lang="en-US"/>
          </a:p>
        </p:txBody>
      </p:sp>
    </p:spTree>
    <p:extLst>
      <p:ext uri="{BB962C8B-B14F-4D97-AF65-F5344CB8AC3E}">
        <p14:creationId xmlns:p14="http://schemas.microsoft.com/office/powerpoint/2010/main" val="4909577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A8496-F8EE-7AC9-D915-B54F8FA2A5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B92B80-2404-B6B7-173D-513503B653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CCDF0F-8D92-836D-BD12-AE3ECBDDBD6B}"/>
              </a:ext>
            </a:extLst>
          </p:cNvPr>
          <p:cNvSpPr>
            <a:spLocks noGrp="1"/>
          </p:cNvSpPr>
          <p:nvPr>
            <p:ph type="body" idx="1"/>
          </p:nvPr>
        </p:nvSpPr>
        <p:spPr/>
        <p:txBody>
          <a:bodyPr/>
          <a:lstStyle/>
          <a:p>
            <a:r>
              <a:rPr lang="en-US"/>
              <a:t>State code requires variable speed fan and economizer as well.</a:t>
            </a:r>
          </a:p>
        </p:txBody>
      </p:sp>
      <p:sp>
        <p:nvSpPr>
          <p:cNvPr id="4" name="Slide Number Placeholder 3">
            <a:extLst>
              <a:ext uri="{FF2B5EF4-FFF2-40B4-BE49-F238E27FC236}">
                <a16:creationId xmlns:a16="http://schemas.microsoft.com/office/drawing/2014/main" id="{FE7D8CDF-F067-03DB-C39F-C3F65E3C6388}"/>
              </a:ext>
            </a:extLst>
          </p:cNvPr>
          <p:cNvSpPr>
            <a:spLocks noGrp="1"/>
          </p:cNvSpPr>
          <p:nvPr>
            <p:ph type="sldNum" sz="quarter" idx="5"/>
          </p:nvPr>
        </p:nvSpPr>
        <p:spPr/>
        <p:txBody>
          <a:bodyPr/>
          <a:lstStyle/>
          <a:p>
            <a:fld id="{15CA065C-C2FC-4E8B-A5A1-2B84E2237731}" type="slidenum">
              <a:rPr lang="en-US" smtClean="0"/>
              <a:t>16</a:t>
            </a:fld>
            <a:endParaRPr lang="en-US"/>
          </a:p>
        </p:txBody>
      </p:sp>
    </p:spTree>
    <p:extLst>
      <p:ext uri="{BB962C8B-B14F-4D97-AF65-F5344CB8AC3E}">
        <p14:creationId xmlns:p14="http://schemas.microsoft.com/office/powerpoint/2010/main" val="12604979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CC6A3-7373-FF59-E468-5BB610E0FF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D6E1B4-C46C-38D2-6290-3B1B11C76B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776481-7C0B-AB85-2841-3E1C7132520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59F0001-5C8A-FDD6-BF3A-1E7A1F204B9F}"/>
              </a:ext>
            </a:extLst>
          </p:cNvPr>
          <p:cNvSpPr>
            <a:spLocks noGrp="1"/>
          </p:cNvSpPr>
          <p:nvPr>
            <p:ph type="sldNum" sz="quarter" idx="5"/>
          </p:nvPr>
        </p:nvSpPr>
        <p:spPr/>
        <p:txBody>
          <a:bodyPr/>
          <a:lstStyle/>
          <a:p>
            <a:fld id="{DD29FA5A-D0A2-2543-8D26-3F2F316C6DFA}" type="slidenum">
              <a:rPr lang="en-US" smtClean="0"/>
              <a:t>17</a:t>
            </a:fld>
            <a:endParaRPr lang="en-US"/>
          </a:p>
        </p:txBody>
      </p:sp>
    </p:spTree>
    <p:extLst>
      <p:ext uri="{BB962C8B-B14F-4D97-AF65-F5344CB8AC3E}">
        <p14:creationId xmlns:p14="http://schemas.microsoft.com/office/powerpoint/2010/main" val="20751275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6DFC6-6EC6-AFF5-F97D-5AB6C2789E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6EB00C-8086-0DB5-2AF9-A76D29D54D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360203-7301-E110-9CFD-4E2DC8C6B13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2124F519-46CD-60A9-255F-D0E24A531665}"/>
              </a:ext>
            </a:extLst>
          </p:cNvPr>
          <p:cNvSpPr>
            <a:spLocks noGrp="1"/>
          </p:cNvSpPr>
          <p:nvPr>
            <p:ph type="sldNum" sz="quarter" idx="5"/>
          </p:nvPr>
        </p:nvSpPr>
        <p:spPr/>
        <p:txBody>
          <a:bodyPr/>
          <a:lstStyle/>
          <a:p>
            <a:fld id="{DD29FA5A-D0A2-2543-8D26-3F2F316C6DFA}" type="slidenum">
              <a:rPr lang="en-US" smtClean="0"/>
              <a:t>18</a:t>
            </a:fld>
            <a:endParaRPr lang="en-US"/>
          </a:p>
        </p:txBody>
      </p:sp>
    </p:spTree>
    <p:extLst>
      <p:ext uri="{BB962C8B-B14F-4D97-AF65-F5344CB8AC3E}">
        <p14:creationId xmlns:p14="http://schemas.microsoft.com/office/powerpoint/2010/main" val="21991049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2559F-3332-A9DA-582D-9EFEB4398E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F4AD8C-E1F8-0F22-AEB7-94E5B5B07E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556691-6E1C-1BFC-3CB1-1A3095C0EAD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B15EA35-D913-915F-EBCC-96CAA2BFE6E1}"/>
              </a:ext>
            </a:extLst>
          </p:cNvPr>
          <p:cNvSpPr>
            <a:spLocks noGrp="1"/>
          </p:cNvSpPr>
          <p:nvPr>
            <p:ph type="sldNum" sz="quarter" idx="5"/>
          </p:nvPr>
        </p:nvSpPr>
        <p:spPr/>
        <p:txBody>
          <a:bodyPr/>
          <a:lstStyle/>
          <a:p>
            <a:fld id="{EC5ADC05-D42C-4BC1-8A19-2935F287E330}" type="slidenum">
              <a:rPr lang="en-US" smtClean="0"/>
              <a:t>19</a:t>
            </a:fld>
            <a:endParaRPr lang="en-US"/>
          </a:p>
        </p:txBody>
      </p:sp>
    </p:spTree>
    <p:extLst>
      <p:ext uri="{BB962C8B-B14F-4D97-AF65-F5344CB8AC3E}">
        <p14:creationId xmlns:p14="http://schemas.microsoft.com/office/powerpoint/2010/main" val="5618521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C94BF-E7B5-62CA-F290-1C7324AFE2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CF9C9E-B966-FCB2-CD16-C1C5190138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C26B7F-03AB-2FDE-F907-42FF98FDBF31}"/>
              </a:ext>
            </a:extLst>
          </p:cNvPr>
          <p:cNvSpPr>
            <a:spLocks noGrp="1"/>
          </p:cNvSpPr>
          <p:nvPr>
            <p:ph type="body" idx="1"/>
          </p:nvPr>
        </p:nvSpPr>
        <p:spPr/>
        <p:txBody>
          <a:bodyPr/>
          <a:lstStyle/>
          <a:p>
            <a:pPr marL="285750" marR="0" lvl="0" indent="-285750" algn="l" defTabSz="914400" rtl="0" eaLnBrk="1" fontAlgn="auto" latinLnBrk="0" hangingPunct="1">
              <a:lnSpc>
                <a:spcPct val="90000"/>
              </a:lnSpc>
              <a:spcBef>
                <a:spcPts val="1000"/>
              </a:spcBef>
              <a:spcAft>
                <a:spcPts val="0"/>
              </a:spcAft>
              <a:buClrTx/>
              <a:buSzTx/>
              <a:buFont typeface="Arial"/>
              <a:buChar char="•"/>
              <a:tabLst/>
              <a:defRPr/>
            </a:pPr>
            <a:endParaRPr lang="en-US">
              <a:cs typeface="Calibri"/>
            </a:endParaRPr>
          </a:p>
        </p:txBody>
      </p:sp>
      <p:sp>
        <p:nvSpPr>
          <p:cNvPr id="4" name="Slide Number Placeholder 3">
            <a:extLst>
              <a:ext uri="{FF2B5EF4-FFF2-40B4-BE49-F238E27FC236}">
                <a16:creationId xmlns:a16="http://schemas.microsoft.com/office/drawing/2014/main" id="{9C5350B1-FA6D-87D6-8045-304DBF7365D6}"/>
              </a:ext>
            </a:extLst>
          </p:cNvPr>
          <p:cNvSpPr>
            <a:spLocks noGrp="1"/>
          </p:cNvSpPr>
          <p:nvPr>
            <p:ph type="sldNum" sz="quarter" idx="5"/>
          </p:nvPr>
        </p:nvSpPr>
        <p:spPr/>
        <p:txBody>
          <a:bodyPr/>
          <a:lstStyle/>
          <a:p>
            <a:fld id="{15CA065C-C2FC-4E8B-A5A1-2B84E2237731}" type="slidenum">
              <a:rPr lang="en-US" smtClean="0"/>
              <a:t>20</a:t>
            </a:fld>
            <a:endParaRPr lang="en-US"/>
          </a:p>
        </p:txBody>
      </p:sp>
    </p:spTree>
    <p:extLst>
      <p:ext uri="{BB962C8B-B14F-4D97-AF65-F5344CB8AC3E}">
        <p14:creationId xmlns:p14="http://schemas.microsoft.com/office/powerpoint/2010/main" val="29304924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6C3D7-75A3-9E47-3CC6-EDE929F274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E53D33-EB24-4656-C926-2818CB4758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DE0BC4-D56F-8D9D-3371-78EF3A7A0EF6}"/>
              </a:ext>
            </a:extLst>
          </p:cNvPr>
          <p:cNvSpPr>
            <a:spLocks noGrp="1"/>
          </p:cNvSpPr>
          <p:nvPr>
            <p:ph type="body" idx="1"/>
          </p:nvPr>
        </p:nvSpPr>
        <p:spPr/>
        <p:txBody>
          <a:bodyPr/>
          <a:lstStyle/>
          <a:p>
            <a:pPr marL="285750" marR="0" lvl="0" indent="-285750" algn="l" defTabSz="914400" rtl="0" eaLnBrk="1" fontAlgn="auto" latinLnBrk="0" hangingPunct="1">
              <a:lnSpc>
                <a:spcPct val="90000"/>
              </a:lnSpc>
              <a:spcBef>
                <a:spcPts val="1000"/>
              </a:spcBef>
              <a:spcAft>
                <a:spcPts val="0"/>
              </a:spcAft>
              <a:buClrTx/>
              <a:buSzTx/>
              <a:buFont typeface="Arial"/>
              <a:buChar char="•"/>
              <a:tabLst/>
              <a:defRPr/>
            </a:pPr>
            <a:endParaRPr lang="en-US">
              <a:cs typeface="Calibri"/>
            </a:endParaRPr>
          </a:p>
        </p:txBody>
      </p:sp>
      <p:sp>
        <p:nvSpPr>
          <p:cNvPr id="4" name="Slide Number Placeholder 3">
            <a:extLst>
              <a:ext uri="{FF2B5EF4-FFF2-40B4-BE49-F238E27FC236}">
                <a16:creationId xmlns:a16="http://schemas.microsoft.com/office/drawing/2014/main" id="{9BC0796B-D332-3B83-920A-EED8006017DB}"/>
              </a:ext>
            </a:extLst>
          </p:cNvPr>
          <p:cNvSpPr>
            <a:spLocks noGrp="1"/>
          </p:cNvSpPr>
          <p:nvPr>
            <p:ph type="sldNum" sz="quarter" idx="5"/>
          </p:nvPr>
        </p:nvSpPr>
        <p:spPr/>
        <p:txBody>
          <a:bodyPr/>
          <a:lstStyle/>
          <a:p>
            <a:fld id="{15CA065C-C2FC-4E8B-A5A1-2B84E2237731}" type="slidenum">
              <a:rPr lang="en-US" smtClean="0"/>
              <a:t>21</a:t>
            </a:fld>
            <a:endParaRPr lang="en-US"/>
          </a:p>
        </p:txBody>
      </p:sp>
    </p:spTree>
    <p:extLst>
      <p:ext uri="{BB962C8B-B14F-4D97-AF65-F5344CB8AC3E}">
        <p14:creationId xmlns:p14="http://schemas.microsoft.com/office/powerpoint/2010/main" val="38083805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6FDFEB-8204-D449-AF4D-C5A12084823D}" type="slidenum">
              <a:rPr lang="en-US" smtClean="0"/>
              <a:t>23</a:t>
            </a:fld>
            <a:endParaRPr lang="en-US"/>
          </a:p>
        </p:txBody>
      </p:sp>
    </p:spTree>
    <p:extLst>
      <p:ext uri="{BB962C8B-B14F-4D97-AF65-F5344CB8AC3E}">
        <p14:creationId xmlns:p14="http://schemas.microsoft.com/office/powerpoint/2010/main" val="16588577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5CA065C-C2FC-4E8B-A5A1-2B84E2237731}" type="slidenum">
              <a:rPr lang="en-US" smtClean="0"/>
              <a:t>24</a:t>
            </a:fld>
            <a:endParaRPr lang="en-US"/>
          </a:p>
        </p:txBody>
      </p:sp>
    </p:spTree>
    <p:extLst>
      <p:ext uri="{BB962C8B-B14F-4D97-AF65-F5344CB8AC3E}">
        <p14:creationId xmlns:p14="http://schemas.microsoft.com/office/powerpoint/2010/main" val="37481246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29FA5A-D0A2-2543-8D26-3F2F316C6DFA}" type="slidenum">
              <a:rPr lang="en-US" smtClean="0"/>
              <a:t>28</a:t>
            </a:fld>
            <a:endParaRPr lang="en-US"/>
          </a:p>
        </p:txBody>
      </p:sp>
    </p:spTree>
    <p:extLst>
      <p:ext uri="{BB962C8B-B14F-4D97-AF65-F5344CB8AC3E}">
        <p14:creationId xmlns:p14="http://schemas.microsoft.com/office/powerpoint/2010/main" val="30398189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C8D76-9C91-5F4A-86B1-6F71EBE4A49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5285834-57A9-7843-A5B5-12BB577632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F080694-3327-8A4C-A89F-15E6CE2629AD}"/>
              </a:ext>
            </a:extLst>
          </p:cNvPr>
          <p:cNvSpPr>
            <a:spLocks noGrp="1"/>
          </p:cNvSpPr>
          <p:nvPr>
            <p:ph type="dt" sz="half" idx="10"/>
          </p:nvPr>
        </p:nvSpPr>
        <p:spPr/>
        <p:txBody>
          <a:bodyPr/>
          <a:lstStyle/>
          <a:p>
            <a:fld id="{FEF7E16F-9CF4-0D4B-8DE3-9E26E8E0E221}" type="datetime1">
              <a:rPr lang="en-US" smtClean="0"/>
              <a:t>10/22/2025</a:t>
            </a:fld>
            <a:endParaRPr lang="en-US"/>
          </a:p>
        </p:txBody>
      </p:sp>
      <p:sp>
        <p:nvSpPr>
          <p:cNvPr id="5" name="Footer Placeholder 4">
            <a:extLst>
              <a:ext uri="{FF2B5EF4-FFF2-40B4-BE49-F238E27FC236}">
                <a16:creationId xmlns:a16="http://schemas.microsoft.com/office/drawing/2014/main" id="{4821A836-41E5-B443-B7BA-B641D57672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0975D3-1A41-5341-8FEC-20160E1D7CE0}"/>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189070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7936B-B8F0-F944-8CA4-E32CB7FA28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B0F9422-6446-C44F-989B-9F97EBE0AC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1DC286-CD45-844D-8577-A11F87ACDEF4}"/>
              </a:ext>
            </a:extLst>
          </p:cNvPr>
          <p:cNvSpPr>
            <a:spLocks noGrp="1"/>
          </p:cNvSpPr>
          <p:nvPr>
            <p:ph type="dt" sz="half" idx="10"/>
          </p:nvPr>
        </p:nvSpPr>
        <p:spPr/>
        <p:txBody>
          <a:bodyPr/>
          <a:lstStyle/>
          <a:p>
            <a:fld id="{93A464AF-33BE-EC48-85ED-49763B09D7B1}" type="datetime1">
              <a:rPr lang="en-US" smtClean="0"/>
              <a:t>10/22/2025</a:t>
            </a:fld>
            <a:endParaRPr lang="en-US"/>
          </a:p>
        </p:txBody>
      </p:sp>
      <p:sp>
        <p:nvSpPr>
          <p:cNvPr id="5" name="Footer Placeholder 4">
            <a:extLst>
              <a:ext uri="{FF2B5EF4-FFF2-40B4-BE49-F238E27FC236}">
                <a16:creationId xmlns:a16="http://schemas.microsoft.com/office/drawing/2014/main" id="{71DD4D5C-E090-3443-A749-242144A9ED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512C0F-896C-4446-8EEC-4E74D61A7BDA}"/>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2691606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F5C63-F9F1-E04A-A033-84ABC6F14EA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BDC0C43-FB5E-F748-BAA2-AA377CE734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E4A945B-0875-3A47-9B86-FB1B4FE3DDEA}"/>
              </a:ext>
            </a:extLst>
          </p:cNvPr>
          <p:cNvSpPr>
            <a:spLocks noGrp="1"/>
          </p:cNvSpPr>
          <p:nvPr>
            <p:ph type="dt" sz="half" idx="10"/>
          </p:nvPr>
        </p:nvSpPr>
        <p:spPr/>
        <p:txBody>
          <a:bodyPr/>
          <a:lstStyle/>
          <a:p>
            <a:fld id="{40B87046-A976-AA45-96F2-0B4CF83AA4BB}" type="datetime1">
              <a:rPr lang="en-US" smtClean="0"/>
              <a:t>10/22/2025</a:t>
            </a:fld>
            <a:endParaRPr lang="en-US"/>
          </a:p>
        </p:txBody>
      </p:sp>
      <p:sp>
        <p:nvSpPr>
          <p:cNvPr id="5" name="Footer Placeholder 4">
            <a:extLst>
              <a:ext uri="{FF2B5EF4-FFF2-40B4-BE49-F238E27FC236}">
                <a16:creationId xmlns:a16="http://schemas.microsoft.com/office/drawing/2014/main" id="{8812E7CA-158F-3C40-BBF1-0985D3E46F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323463-1023-7944-AA1E-9E479E30A2CE}"/>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3570915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D6ED1-05A1-974B-8896-A6C8D68BC6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8C8CF7-257F-C84E-B4B9-6E16A590BD4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E573A4F-57C8-8D44-89AE-5769246F95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68427F-ACEE-CE4A-8FA8-B8E93DD5E490}"/>
              </a:ext>
            </a:extLst>
          </p:cNvPr>
          <p:cNvSpPr>
            <a:spLocks noGrp="1"/>
          </p:cNvSpPr>
          <p:nvPr>
            <p:ph type="dt" sz="half" idx="10"/>
          </p:nvPr>
        </p:nvSpPr>
        <p:spPr/>
        <p:txBody>
          <a:bodyPr/>
          <a:lstStyle/>
          <a:p>
            <a:fld id="{4D080356-328B-1247-B90C-510C030BE0DF}" type="datetime1">
              <a:rPr lang="en-US" smtClean="0"/>
              <a:t>10/22/2025</a:t>
            </a:fld>
            <a:endParaRPr lang="en-US"/>
          </a:p>
        </p:txBody>
      </p:sp>
      <p:sp>
        <p:nvSpPr>
          <p:cNvPr id="6" name="Footer Placeholder 5">
            <a:extLst>
              <a:ext uri="{FF2B5EF4-FFF2-40B4-BE49-F238E27FC236}">
                <a16:creationId xmlns:a16="http://schemas.microsoft.com/office/drawing/2014/main" id="{DB04DDCF-6AFF-EC44-AB85-50BCF6E2E9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81D1C-E9A3-804A-A566-B78BE6B8AF74}"/>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20995510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2C444-29CE-E545-A99B-08440DD7EEF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6DDFA8A-D605-EE46-9264-7EB8A138DA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F75815-5C08-D046-9946-B1E1F2A3217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697FA49-D0D7-884D-9139-EBE060A010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F0B2A72-2A63-424D-89D1-48E6A69853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F2EE23-4583-444A-A733-ABA8CADD57CC}"/>
              </a:ext>
            </a:extLst>
          </p:cNvPr>
          <p:cNvSpPr>
            <a:spLocks noGrp="1"/>
          </p:cNvSpPr>
          <p:nvPr>
            <p:ph type="dt" sz="half" idx="10"/>
          </p:nvPr>
        </p:nvSpPr>
        <p:spPr/>
        <p:txBody>
          <a:bodyPr/>
          <a:lstStyle/>
          <a:p>
            <a:fld id="{7CBC2C6A-43A7-6445-9B72-56FC903D9388}" type="datetime1">
              <a:rPr lang="en-US" smtClean="0"/>
              <a:t>10/22/2025</a:t>
            </a:fld>
            <a:endParaRPr lang="en-US"/>
          </a:p>
        </p:txBody>
      </p:sp>
      <p:sp>
        <p:nvSpPr>
          <p:cNvPr id="8" name="Footer Placeholder 7">
            <a:extLst>
              <a:ext uri="{FF2B5EF4-FFF2-40B4-BE49-F238E27FC236}">
                <a16:creationId xmlns:a16="http://schemas.microsoft.com/office/drawing/2014/main" id="{5763940E-4FD8-AB49-95A8-AA33421C5B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230137E-AD61-734E-9D80-DC2E26AC3F1F}"/>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354970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10A3A-909D-244A-9EB7-23B7ACCBA83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1B89C4-ADDA-0546-8059-C5D8BF785C50}"/>
              </a:ext>
            </a:extLst>
          </p:cNvPr>
          <p:cNvSpPr>
            <a:spLocks noGrp="1"/>
          </p:cNvSpPr>
          <p:nvPr>
            <p:ph type="dt" sz="half" idx="10"/>
          </p:nvPr>
        </p:nvSpPr>
        <p:spPr/>
        <p:txBody>
          <a:bodyPr/>
          <a:lstStyle/>
          <a:p>
            <a:fld id="{37BBB33E-17A0-C242-8ACC-CFF46E1D0328}" type="datetime1">
              <a:rPr lang="en-US" smtClean="0"/>
              <a:t>10/22/2025</a:t>
            </a:fld>
            <a:endParaRPr lang="en-US"/>
          </a:p>
        </p:txBody>
      </p:sp>
      <p:sp>
        <p:nvSpPr>
          <p:cNvPr id="4" name="Footer Placeholder 3">
            <a:extLst>
              <a:ext uri="{FF2B5EF4-FFF2-40B4-BE49-F238E27FC236}">
                <a16:creationId xmlns:a16="http://schemas.microsoft.com/office/drawing/2014/main" id="{F0718BB2-B74F-124F-87C3-29D614706AD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A31B45B-AE82-E643-8607-7492EBAA5BFF}"/>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3027361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23054E-3A82-784E-B2F4-AD82D201B5FF}"/>
              </a:ext>
            </a:extLst>
          </p:cNvPr>
          <p:cNvSpPr>
            <a:spLocks noGrp="1"/>
          </p:cNvSpPr>
          <p:nvPr>
            <p:ph type="dt" sz="half" idx="10"/>
          </p:nvPr>
        </p:nvSpPr>
        <p:spPr/>
        <p:txBody>
          <a:bodyPr/>
          <a:lstStyle/>
          <a:p>
            <a:fld id="{682D7016-B459-2B4E-812D-465F14CB630C}" type="datetime1">
              <a:rPr lang="en-US" smtClean="0"/>
              <a:t>10/22/2025</a:t>
            </a:fld>
            <a:endParaRPr lang="en-US"/>
          </a:p>
        </p:txBody>
      </p:sp>
      <p:sp>
        <p:nvSpPr>
          <p:cNvPr id="3" name="Footer Placeholder 2">
            <a:extLst>
              <a:ext uri="{FF2B5EF4-FFF2-40B4-BE49-F238E27FC236}">
                <a16:creationId xmlns:a16="http://schemas.microsoft.com/office/drawing/2014/main" id="{6F82ABAF-6742-EF42-B0EB-8790651C9F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DCD277-B990-BB4F-96BA-99455CB30D0D}"/>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456323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92615-E975-F841-BD3F-91ABFCAFC9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84572DF-5871-6343-A055-0A8FFF9698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735F468-8D2B-9340-8C66-D7F7DC9830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12CE9B-4128-BB45-B6BA-1EF8C5F7D976}"/>
              </a:ext>
            </a:extLst>
          </p:cNvPr>
          <p:cNvSpPr>
            <a:spLocks noGrp="1"/>
          </p:cNvSpPr>
          <p:nvPr>
            <p:ph type="dt" sz="half" idx="10"/>
          </p:nvPr>
        </p:nvSpPr>
        <p:spPr/>
        <p:txBody>
          <a:bodyPr/>
          <a:lstStyle/>
          <a:p>
            <a:fld id="{5B384B3B-4BFB-1E45-81C2-32CBF751B75D}" type="datetime1">
              <a:rPr lang="en-US" smtClean="0"/>
              <a:t>10/22/2025</a:t>
            </a:fld>
            <a:endParaRPr lang="en-US"/>
          </a:p>
        </p:txBody>
      </p:sp>
      <p:sp>
        <p:nvSpPr>
          <p:cNvPr id="6" name="Footer Placeholder 5">
            <a:extLst>
              <a:ext uri="{FF2B5EF4-FFF2-40B4-BE49-F238E27FC236}">
                <a16:creationId xmlns:a16="http://schemas.microsoft.com/office/drawing/2014/main" id="{2F5B6974-52C0-BB46-95A0-0A622261C1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217DF0-7BD6-F042-9464-84EFC6F2D64A}"/>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3101884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A6CAC-44D8-0640-B7D7-024BD00A12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3A50750-48BA-7341-88AE-65F951238A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8223303-05C2-2047-9136-71D60B0202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74AC72-18A4-4A4C-A82D-D52756BFA3F4}"/>
              </a:ext>
            </a:extLst>
          </p:cNvPr>
          <p:cNvSpPr>
            <a:spLocks noGrp="1"/>
          </p:cNvSpPr>
          <p:nvPr>
            <p:ph type="dt" sz="half" idx="10"/>
          </p:nvPr>
        </p:nvSpPr>
        <p:spPr/>
        <p:txBody>
          <a:bodyPr/>
          <a:lstStyle/>
          <a:p>
            <a:fld id="{DBB83389-962A-F74D-921E-94599D55F099}" type="datetime1">
              <a:rPr lang="en-US" smtClean="0"/>
              <a:t>10/22/2025</a:t>
            </a:fld>
            <a:endParaRPr lang="en-US"/>
          </a:p>
        </p:txBody>
      </p:sp>
      <p:sp>
        <p:nvSpPr>
          <p:cNvPr id="6" name="Footer Placeholder 5">
            <a:extLst>
              <a:ext uri="{FF2B5EF4-FFF2-40B4-BE49-F238E27FC236}">
                <a16:creationId xmlns:a16="http://schemas.microsoft.com/office/drawing/2014/main" id="{A459C189-3512-9342-9D28-3A2C3958D8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8C9559-8F17-EE4E-92A3-513D8E87AADB}"/>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2830280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87641-ECCA-F648-AE52-CFF6E1B5C9A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47927F-87E1-9145-9ADA-229963AF8FD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64ECE7-76C2-DD42-9616-96D903D39386}"/>
              </a:ext>
            </a:extLst>
          </p:cNvPr>
          <p:cNvSpPr>
            <a:spLocks noGrp="1"/>
          </p:cNvSpPr>
          <p:nvPr>
            <p:ph type="dt" sz="half" idx="10"/>
          </p:nvPr>
        </p:nvSpPr>
        <p:spPr/>
        <p:txBody>
          <a:bodyPr/>
          <a:lstStyle/>
          <a:p>
            <a:fld id="{241DFA10-24CB-9843-A38B-AC6098CE70A4}" type="datetime1">
              <a:rPr lang="en-US" smtClean="0"/>
              <a:t>10/22/2025</a:t>
            </a:fld>
            <a:endParaRPr lang="en-US"/>
          </a:p>
        </p:txBody>
      </p:sp>
      <p:sp>
        <p:nvSpPr>
          <p:cNvPr id="5" name="Footer Placeholder 4">
            <a:extLst>
              <a:ext uri="{FF2B5EF4-FFF2-40B4-BE49-F238E27FC236}">
                <a16:creationId xmlns:a16="http://schemas.microsoft.com/office/drawing/2014/main" id="{98820020-CB64-C74F-9600-A397524F8D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266722-6AE6-2E49-88AE-0B1E3ADF0683}"/>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2388117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C281A4-5856-6547-9C24-F0E0039A86F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B8A2295-E35C-CF4E-A15A-1A4B83A69E5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1999F9-2949-694B-AF57-90EC4445A002}"/>
              </a:ext>
            </a:extLst>
          </p:cNvPr>
          <p:cNvSpPr>
            <a:spLocks noGrp="1"/>
          </p:cNvSpPr>
          <p:nvPr>
            <p:ph type="dt" sz="half" idx="10"/>
          </p:nvPr>
        </p:nvSpPr>
        <p:spPr/>
        <p:txBody>
          <a:bodyPr/>
          <a:lstStyle/>
          <a:p>
            <a:fld id="{404AEBE1-B804-5949-A25D-02544F64D700}" type="datetime1">
              <a:rPr lang="en-US" smtClean="0"/>
              <a:t>10/22/2025</a:t>
            </a:fld>
            <a:endParaRPr lang="en-US"/>
          </a:p>
        </p:txBody>
      </p:sp>
      <p:sp>
        <p:nvSpPr>
          <p:cNvPr id="5" name="Footer Placeholder 4">
            <a:extLst>
              <a:ext uri="{FF2B5EF4-FFF2-40B4-BE49-F238E27FC236}">
                <a16:creationId xmlns:a16="http://schemas.microsoft.com/office/drawing/2014/main" id="{148E52AD-2A52-FA42-A13A-AE6EB04E66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2F4F96-AEB9-ED4C-9D61-040D1164E5F9}"/>
              </a:ext>
            </a:extLst>
          </p:cNvPr>
          <p:cNvSpPr>
            <a:spLocks noGrp="1"/>
          </p:cNvSpPr>
          <p:nvPr>
            <p:ph type="sldNum" sz="quarter" idx="12"/>
          </p:nvPr>
        </p:nvSpPr>
        <p:spPr/>
        <p:txBody>
          <a:bodyPr/>
          <a:lstStyle/>
          <a:p>
            <a:fld id="{B4409A8A-C5C0-2148-B08C-6900AA068FE2}" type="slidenum">
              <a:rPr lang="en-US" smtClean="0"/>
              <a:t>‹#›</a:t>
            </a:fld>
            <a:endParaRPr lang="en-US"/>
          </a:p>
        </p:txBody>
      </p:sp>
    </p:spTree>
    <p:extLst>
      <p:ext uri="{BB962C8B-B14F-4D97-AF65-F5344CB8AC3E}">
        <p14:creationId xmlns:p14="http://schemas.microsoft.com/office/powerpoint/2010/main" val="6224069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6FD12-5F70-D6AB-2A8B-CD3AD4B02249}"/>
              </a:ext>
            </a:extLst>
          </p:cNvPr>
          <p:cNvSpPr>
            <a:spLocks noGrp="1"/>
          </p:cNvSpPr>
          <p:nvPr>
            <p:ph type="ctrTitle"/>
          </p:nvPr>
        </p:nvSpPr>
        <p:spPr>
          <a:xfrm>
            <a:off x="621953" y="1315453"/>
            <a:ext cx="6384327" cy="3060784"/>
          </a:xfrm>
        </p:spPr>
        <p:txBody>
          <a:bodyPr anchor="b"/>
          <a:lstStyle>
            <a:lvl1pPr algn="l">
              <a:lnSpc>
                <a:spcPct val="80000"/>
              </a:lnSpc>
              <a:defRPr sz="5400"/>
            </a:lvl1pPr>
          </a:lstStyle>
          <a:p>
            <a:r>
              <a:rPr lang="en-US"/>
              <a:t>Click to edit Master title style</a:t>
            </a:r>
          </a:p>
        </p:txBody>
      </p:sp>
      <p:sp>
        <p:nvSpPr>
          <p:cNvPr id="3" name="Subtitle 2">
            <a:extLst>
              <a:ext uri="{FF2B5EF4-FFF2-40B4-BE49-F238E27FC236}">
                <a16:creationId xmlns:a16="http://schemas.microsoft.com/office/drawing/2014/main" id="{A782CF8A-9659-6E4A-4955-1C8916E66568}"/>
              </a:ext>
            </a:extLst>
          </p:cNvPr>
          <p:cNvSpPr>
            <a:spLocks noGrp="1"/>
          </p:cNvSpPr>
          <p:nvPr>
            <p:ph type="subTitle" idx="1"/>
          </p:nvPr>
        </p:nvSpPr>
        <p:spPr>
          <a:xfrm>
            <a:off x="621955" y="4678381"/>
            <a:ext cx="6384326"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31" name="Picture 30">
            <a:extLst>
              <a:ext uri="{FF2B5EF4-FFF2-40B4-BE49-F238E27FC236}">
                <a16:creationId xmlns:a16="http://schemas.microsoft.com/office/drawing/2014/main" id="{76D7712F-BFCE-5776-FBEF-AB6A73484AC5}"/>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620083" y="4546037"/>
            <a:ext cx="6400800" cy="45720"/>
          </a:xfrm>
          <a:prstGeom prst="rect">
            <a:avLst/>
          </a:prstGeom>
        </p:spPr>
      </p:pic>
      <p:sp>
        <p:nvSpPr>
          <p:cNvPr id="48" name="Picture Placeholder 47">
            <a:extLst>
              <a:ext uri="{FF2B5EF4-FFF2-40B4-BE49-F238E27FC236}">
                <a16:creationId xmlns:a16="http://schemas.microsoft.com/office/drawing/2014/main" id="{9431F509-471A-EC44-68B7-2C37799D98DC}"/>
              </a:ext>
            </a:extLst>
          </p:cNvPr>
          <p:cNvSpPr>
            <a:spLocks noGrp="1"/>
          </p:cNvSpPr>
          <p:nvPr>
            <p:ph type="pic" sz="quarter" idx="16"/>
          </p:nvPr>
        </p:nvSpPr>
        <p:spPr>
          <a:xfrm>
            <a:off x="7920679" y="1"/>
            <a:ext cx="4270248" cy="2194560"/>
          </a:xfrm>
        </p:spPr>
        <p:txBody>
          <a:bodyPr/>
          <a:lstStyle/>
          <a:p>
            <a:endParaRPr lang="en-US"/>
          </a:p>
        </p:txBody>
      </p:sp>
      <p:sp>
        <p:nvSpPr>
          <p:cNvPr id="5" name="Picture Placeholder 4">
            <a:extLst>
              <a:ext uri="{FF2B5EF4-FFF2-40B4-BE49-F238E27FC236}">
                <a16:creationId xmlns:a16="http://schemas.microsoft.com/office/drawing/2014/main" id="{406B9A51-288E-E40A-5177-9E477A32A2EF}"/>
              </a:ext>
            </a:extLst>
          </p:cNvPr>
          <p:cNvSpPr>
            <a:spLocks noGrp="1"/>
          </p:cNvSpPr>
          <p:nvPr>
            <p:ph type="pic" sz="quarter" idx="17"/>
          </p:nvPr>
        </p:nvSpPr>
        <p:spPr>
          <a:xfrm>
            <a:off x="7920038" y="2335380"/>
            <a:ext cx="4271962" cy="2194560"/>
          </a:xfrm>
        </p:spPr>
        <p:txBody>
          <a:bodyPr/>
          <a:lstStyle/>
          <a:p>
            <a:endParaRPr lang="en-US"/>
          </a:p>
        </p:txBody>
      </p:sp>
      <p:sp>
        <p:nvSpPr>
          <p:cNvPr id="7" name="Picture Placeholder 6">
            <a:extLst>
              <a:ext uri="{FF2B5EF4-FFF2-40B4-BE49-F238E27FC236}">
                <a16:creationId xmlns:a16="http://schemas.microsoft.com/office/drawing/2014/main" id="{82DCFE41-726A-3929-F27F-8EFA11486327}"/>
              </a:ext>
            </a:extLst>
          </p:cNvPr>
          <p:cNvSpPr>
            <a:spLocks noGrp="1"/>
          </p:cNvSpPr>
          <p:nvPr>
            <p:ph type="pic" sz="quarter" idx="18"/>
          </p:nvPr>
        </p:nvSpPr>
        <p:spPr>
          <a:xfrm>
            <a:off x="7920038" y="4662251"/>
            <a:ext cx="4271962" cy="2194560"/>
          </a:xfrm>
        </p:spPr>
        <p:txBody>
          <a:bodyPr/>
          <a:lstStyle/>
          <a:p>
            <a:endParaRPr lang="en-US"/>
          </a:p>
        </p:txBody>
      </p:sp>
    </p:spTree>
    <p:extLst>
      <p:ext uri="{BB962C8B-B14F-4D97-AF65-F5344CB8AC3E}">
        <p14:creationId xmlns:p14="http://schemas.microsoft.com/office/powerpoint/2010/main" val="3917162889"/>
      </p:ext>
    </p:extLst>
  </p:cSld>
  <p:clrMapOvr>
    <a:masterClrMapping/>
  </p:clrMapOvr>
  <p:extLst>
    <p:ext uri="{DCECCB84-F9BA-43D5-87BE-67443E8EF086}">
      <p15:sldGuideLst xmlns:p15="http://schemas.microsoft.com/office/powerpoint/2012/main">
        <p15:guide id="1" orient="horz" pos="2184">
          <p15:clr>
            <a:srgbClr val="FBAE40"/>
          </p15:clr>
        </p15:guide>
        <p15:guide id="2" pos="386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9C121F-C26E-9FA6-5B26-5598221618F6}"/>
              </a:ext>
            </a:extLst>
          </p:cNvPr>
          <p:cNvSpPr>
            <a:spLocks noGrp="1"/>
          </p:cNvSpPr>
          <p:nvPr>
            <p:ph idx="1"/>
          </p:nvPr>
        </p:nvSpPr>
        <p:spPr>
          <a:xfrm>
            <a:off x="838200" y="2141537"/>
            <a:ext cx="6156158" cy="4351338"/>
          </a:xfrm>
        </p:spPr>
        <p:txBody>
          <a:bodyPr anchor="t" anchorCtr="0"/>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8" name="Picture Placeholder 7">
            <a:extLst>
              <a:ext uri="{FF2B5EF4-FFF2-40B4-BE49-F238E27FC236}">
                <a16:creationId xmlns:a16="http://schemas.microsoft.com/office/drawing/2014/main" id="{DEB9967D-F689-EFB1-4101-B503B1252725}"/>
              </a:ext>
            </a:extLst>
          </p:cNvPr>
          <p:cNvSpPr>
            <a:spLocks noGrp="1"/>
          </p:cNvSpPr>
          <p:nvPr>
            <p:ph type="pic" sz="quarter" idx="13"/>
          </p:nvPr>
        </p:nvSpPr>
        <p:spPr>
          <a:xfrm>
            <a:off x="7908758" y="0"/>
            <a:ext cx="4270248" cy="6858000"/>
          </a:xfrm>
        </p:spPr>
        <p:txBody>
          <a:bodyPr/>
          <a:lstStyle/>
          <a:p>
            <a:endParaRPr lang="en-US"/>
          </a:p>
        </p:txBody>
      </p:sp>
      <p:pic>
        <p:nvPicPr>
          <p:cNvPr id="21" name="Picture 20">
            <a:extLst>
              <a:ext uri="{FF2B5EF4-FFF2-40B4-BE49-F238E27FC236}">
                <a16:creationId xmlns:a16="http://schemas.microsoft.com/office/drawing/2014/main" id="{0446FC47-C8C6-E147-7D65-177A6A899CA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5" name="Text Placeholder 4">
            <a:extLst>
              <a:ext uri="{FF2B5EF4-FFF2-40B4-BE49-F238E27FC236}">
                <a16:creationId xmlns:a16="http://schemas.microsoft.com/office/drawing/2014/main" id="{E3594586-DD20-B865-4668-3CB67A90886F}"/>
              </a:ext>
            </a:extLst>
          </p:cNvPr>
          <p:cNvSpPr>
            <a:spLocks noGrp="1"/>
          </p:cNvSpPr>
          <p:nvPr>
            <p:ph type="body" sz="quarter" idx="14" hasCustomPrompt="1"/>
          </p:nvPr>
        </p:nvSpPr>
        <p:spPr>
          <a:xfrm>
            <a:off x="838199" y="681036"/>
            <a:ext cx="6156157" cy="1325564"/>
          </a:xfrm>
        </p:spPr>
        <p:txBody>
          <a:bodyPr anchor="ctr" anchorCtr="0"/>
          <a:lstStyle>
            <a:lvl1pPr>
              <a:lnSpc>
                <a:spcPct val="80000"/>
              </a:lnSpc>
              <a:defRPr sz="4400">
                <a:solidFill>
                  <a:schemeClr val="accent2"/>
                </a:solidFill>
              </a:defRPr>
            </a:lvl1pPr>
            <a:lvl5pPr>
              <a:defRPr/>
            </a:lvl5pPr>
          </a:lstStyle>
          <a:p>
            <a:pPr lvl="0"/>
            <a:r>
              <a:rPr lang="en-US"/>
              <a:t>Title</a:t>
            </a:r>
          </a:p>
          <a:p>
            <a:pPr lvl="5"/>
            <a:r>
              <a:rPr lang="en-US"/>
              <a:t>SUBTITLE</a:t>
            </a:r>
          </a:p>
        </p:txBody>
      </p:sp>
    </p:spTree>
    <p:extLst>
      <p:ext uri="{BB962C8B-B14F-4D97-AF65-F5344CB8AC3E}">
        <p14:creationId xmlns:p14="http://schemas.microsoft.com/office/powerpoint/2010/main" val="35513070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Content 1-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9C121F-C26E-9FA6-5B26-5598221618F6}"/>
              </a:ext>
            </a:extLst>
          </p:cNvPr>
          <p:cNvSpPr>
            <a:spLocks noGrp="1"/>
          </p:cNvSpPr>
          <p:nvPr>
            <p:ph idx="1"/>
          </p:nvPr>
        </p:nvSpPr>
        <p:spPr>
          <a:xfrm>
            <a:off x="838200" y="2141537"/>
            <a:ext cx="10515600" cy="4351338"/>
          </a:xfrm>
        </p:spPr>
        <p:txBody>
          <a:bodyPr/>
          <a:lstStyle>
            <a:lvl5pPr>
              <a:defRPr/>
            </a:lvl5pPr>
            <a:lvl6pPr>
              <a:defRPr sz="18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pic>
        <p:nvPicPr>
          <p:cNvPr id="16" name="Picture 15">
            <a:extLst>
              <a:ext uri="{FF2B5EF4-FFF2-40B4-BE49-F238E27FC236}">
                <a16:creationId xmlns:a16="http://schemas.microsoft.com/office/drawing/2014/main" id="{1F5B7F0D-1261-74D6-5893-879A28AAFC9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6" name="Text Placeholder 3">
            <a:extLst>
              <a:ext uri="{FF2B5EF4-FFF2-40B4-BE49-F238E27FC236}">
                <a16:creationId xmlns:a16="http://schemas.microsoft.com/office/drawing/2014/main" id="{186C9C76-ECC2-7081-2083-0B6EDDA0F96B}"/>
              </a:ext>
            </a:extLst>
          </p:cNvPr>
          <p:cNvSpPr>
            <a:spLocks noGrp="1"/>
          </p:cNvSpPr>
          <p:nvPr>
            <p:ph type="body" sz="quarter" idx="19" hasCustomPrompt="1"/>
          </p:nvPr>
        </p:nvSpPr>
        <p:spPr>
          <a:xfrm>
            <a:off x="838201" y="681038"/>
            <a:ext cx="10515600" cy="1325562"/>
          </a:xfrm>
        </p:spPr>
        <p:txBody>
          <a:bodyPr anchor="ctr" anchorCtr="0"/>
          <a:lstStyle>
            <a:lvl1pPr>
              <a:lnSpc>
                <a:spcPct val="80000"/>
              </a:lnSpc>
              <a:defRPr lang="en-US" sz="4400" dirty="0" smtClean="0">
                <a:solidFill>
                  <a:schemeClr val="accent2"/>
                </a:solidFill>
              </a:defRPr>
            </a:lvl1pPr>
            <a:lvl5pPr>
              <a:defRPr/>
            </a:lvl5pPr>
            <a:lvl6pPr>
              <a:defRPr lang="en-US" sz="2400" dirty="0"/>
            </a:lvl6pPr>
          </a:lstStyle>
          <a:p>
            <a:pPr lvl="0"/>
            <a:r>
              <a:rPr lang="en-US"/>
              <a:t>Title</a:t>
            </a:r>
          </a:p>
          <a:p>
            <a:pPr lvl="5"/>
            <a:r>
              <a:rPr lang="en-US"/>
              <a:t>SUBTITLE</a:t>
            </a:r>
          </a:p>
        </p:txBody>
      </p:sp>
    </p:spTree>
    <p:extLst>
      <p:ext uri="{BB962C8B-B14F-4D97-AF65-F5344CB8AC3E}">
        <p14:creationId xmlns:p14="http://schemas.microsoft.com/office/powerpoint/2010/main" val="22221940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hank you">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88455B-1CFF-5603-D9EC-9768E051C6CD}"/>
              </a:ext>
            </a:extLst>
          </p:cNvPr>
          <p:cNvSpPr/>
          <p:nvPr userDrawn="1"/>
        </p:nvSpPr>
        <p:spPr>
          <a:xfrm>
            <a:off x="0" y="0"/>
            <a:ext cx="12192000" cy="6858000"/>
          </a:xfrm>
          <a:prstGeom prst="rect">
            <a:avLst/>
          </a:prstGeom>
          <a:solidFill>
            <a:schemeClr val="accent1">
              <a:alpha val="8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630F19B7-639C-39F4-1B7B-D63F393D3D34}"/>
              </a:ext>
            </a:extLst>
          </p:cNvPr>
          <p:cNvSpPr>
            <a:spLocks noGrp="1"/>
          </p:cNvSpPr>
          <p:nvPr>
            <p:ph type="dt" sz="half" idx="10"/>
          </p:nvPr>
        </p:nvSpPr>
        <p:spPr/>
        <p:txBody>
          <a:bodyPr/>
          <a:lstStyle/>
          <a:p>
            <a:fld id="{76198414-C579-4638-970E-C37B04B7C542}" type="datetimeFigureOut">
              <a:rPr lang="en-US" smtClean="0"/>
              <a:t>10/22/2025</a:t>
            </a:fld>
            <a:endParaRPr lang="en-US"/>
          </a:p>
        </p:txBody>
      </p:sp>
      <p:sp>
        <p:nvSpPr>
          <p:cNvPr id="5" name="Footer Placeholder 4">
            <a:extLst>
              <a:ext uri="{FF2B5EF4-FFF2-40B4-BE49-F238E27FC236}">
                <a16:creationId xmlns:a16="http://schemas.microsoft.com/office/drawing/2014/main" id="{5B5B5DC5-4CFC-8F0A-D362-C0738A17B1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FC4630-100A-032B-42E6-4B2DA63FF39D}"/>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7" name="Picture 6">
            <a:extLst>
              <a:ext uri="{FF2B5EF4-FFF2-40B4-BE49-F238E27FC236}">
                <a16:creationId xmlns:a16="http://schemas.microsoft.com/office/drawing/2014/main" id="{F99B52D9-85C1-C4F1-2B01-4894ED01D54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850" y="4607822"/>
            <a:ext cx="10515600" cy="70104"/>
          </a:xfrm>
          <a:prstGeom prst="rect">
            <a:avLst/>
          </a:prstGeom>
        </p:spPr>
      </p:pic>
      <p:sp>
        <p:nvSpPr>
          <p:cNvPr id="17" name="Text Placeholder 16">
            <a:extLst>
              <a:ext uri="{FF2B5EF4-FFF2-40B4-BE49-F238E27FC236}">
                <a16:creationId xmlns:a16="http://schemas.microsoft.com/office/drawing/2014/main" id="{AC7DC13F-58E5-C75F-A372-EBDDD8AF9544}"/>
              </a:ext>
            </a:extLst>
          </p:cNvPr>
          <p:cNvSpPr>
            <a:spLocks noGrp="1"/>
          </p:cNvSpPr>
          <p:nvPr>
            <p:ph type="body" sz="quarter" idx="14" hasCustomPrompt="1"/>
          </p:nvPr>
        </p:nvSpPr>
        <p:spPr>
          <a:xfrm>
            <a:off x="4195271" y="4872245"/>
            <a:ext cx="2870200" cy="1217613"/>
          </a:xfrm>
        </p:spPr>
        <p:txBody>
          <a:bodyPr/>
          <a:lstStyle>
            <a:lvl2pPr>
              <a:defRPr sz="2400" b="1"/>
            </a:lvl2pPr>
            <a:lvl3pPr>
              <a:spcBef>
                <a:spcPts val="0"/>
              </a:spcBef>
              <a:defRPr sz="2400"/>
            </a:lvl3pPr>
          </a:lstStyle>
          <a:p>
            <a:pPr lvl="1"/>
            <a:r>
              <a:rPr lang="en-US"/>
              <a:t>Second level</a:t>
            </a:r>
          </a:p>
          <a:p>
            <a:pPr lvl="2"/>
            <a:r>
              <a:rPr lang="en-US"/>
              <a:t>Third level</a:t>
            </a:r>
          </a:p>
        </p:txBody>
      </p:sp>
      <p:sp>
        <p:nvSpPr>
          <p:cNvPr id="19" name="Text Placeholder 18">
            <a:extLst>
              <a:ext uri="{FF2B5EF4-FFF2-40B4-BE49-F238E27FC236}">
                <a16:creationId xmlns:a16="http://schemas.microsoft.com/office/drawing/2014/main" id="{DB9433CC-22CB-240D-4C4D-AE71B4378779}"/>
              </a:ext>
            </a:extLst>
          </p:cNvPr>
          <p:cNvSpPr>
            <a:spLocks noGrp="1"/>
          </p:cNvSpPr>
          <p:nvPr>
            <p:ph type="body" sz="quarter" idx="15" hasCustomPrompt="1"/>
          </p:nvPr>
        </p:nvSpPr>
        <p:spPr>
          <a:xfrm>
            <a:off x="842211" y="4873478"/>
            <a:ext cx="2871216" cy="1217613"/>
          </a:xfrm>
        </p:spPr>
        <p:txBody>
          <a:bodyPr/>
          <a:lstStyle>
            <a:lvl2pPr>
              <a:defRPr sz="2400" b="1"/>
            </a:lvl2pPr>
            <a:lvl3pPr>
              <a:spcBef>
                <a:spcPts val="0"/>
              </a:spcBef>
              <a:defRPr sz="2400"/>
            </a:lvl3pPr>
          </a:lstStyle>
          <a:p>
            <a:pPr lvl="1"/>
            <a:r>
              <a:rPr lang="en-US"/>
              <a:t>Second level</a:t>
            </a:r>
          </a:p>
          <a:p>
            <a:pPr lvl="2"/>
            <a:r>
              <a:rPr lang="en-US"/>
              <a:t>Third level</a:t>
            </a:r>
          </a:p>
        </p:txBody>
      </p:sp>
      <p:sp>
        <p:nvSpPr>
          <p:cNvPr id="20" name="Text Placeholder 2">
            <a:extLst>
              <a:ext uri="{FF2B5EF4-FFF2-40B4-BE49-F238E27FC236}">
                <a16:creationId xmlns:a16="http://schemas.microsoft.com/office/drawing/2014/main" id="{DFE19B80-B41C-01C4-260E-20D73364D45D}"/>
              </a:ext>
            </a:extLst>
          </p:cNvPr>
          <p:cNvSpPr>
            <a:spLocks noGrp="1"/>
          </p:cNvSpPr>
          <p:nvPr>
            <p:ph type="body" idx="16"/>
          </p:nvPr>
        </p:nvSpPr>
        <p:spPr>
          <a:xfrm>
            <a:off x="7784757" y="4872245"/>
            <a:ext cx="3552248" cy="1296382"/>
          </a:xfrm>
        </p:spPr>
        <p:txBody>
          <a:bodyPr anchor="t" anchorCtr="0"/>
          <a:lstStyle>
            <a:lvl1pPr marL="0" indent="0" algn="r">
              <a:buNone/>
              <a:defRPr sz="2400" b="1">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22" name="Text Placeholder 21">
            <a:extLst>
              <a:ext uri="{FF2B5EF4-FFF2-40B4-BE49-F238E27FC236}">
                <a16:creationId xmlns:a16="http://schemas.microsoft.com/office/drawing/2014/main" id="{48450323-30CE-ABA0-98F6-340708AA0579}"/>
              </a:ext>
            </a:extLst>
          </p:cNvPr>
          <p:cNvSpPr>
            <a:spLocks noGrp="1"/>
          </p:cNvSpPr>
          <p:nvPr>
            <p:ph type="body" sz="quarter" idx="17"/>
          </p:nvPr>
        </p:nvSpPr>
        <p:spPr>
          <a:xfrm>
            <a:off x="831850" y="1709738"/>
            <a:ext cx="7778750" cy="2762250"/>
          </a:xfrm>
        </p:spPr>
        <p:txBody>
          <a:bodyPr anchor="b" anchorCtr="0"/>
          <a:lstStyle>
            <a:lvl1pPr>
              <a:defRPr sz="8000"/>
            </a:lvl1pPr>
            <a:lvl2pPr>
              <a:defRPr sz="4000"/>
            </a:lvl2pPr>
          </a:lstStyle>
          <a:p>
            <a:pPr lvl="0"/>
            <a:r>
              <a:rPr lang="en-US"/>
              <a:t>Click to edit Master text styles</a:t>
            </a:r>
          </a:p>
          <a:p>
            <a:pPr lvl="1"/>
            <a:r>
              <a:rPr lang="en-US"/>
              <a:t>Second level</a:t>
            </a:r>
          </a:p>
        </p:txBody>
      </p:sp>
      <p:sp>
        <p:nvSpPr>
          <p:cNvPr id="2" name="Flowchart: Delay 4">
            <a:extLst>
              <a:ext uri="{FF2B5EF4-FFF2-40B4-BE49-F238E27FC236}">
                <a16:creationId xmlns:a16="http://schemas.microsoft.com/office/drawing/2014/main" id="{F4E741A4-00E7-0E72-DF90-319992A8748E}"/>
              </a:ext>
            </a:extLst>
          </p:cNvPr>
          <p:cNvSpPr/>
          <p:nvPr userDrawn="1"/>
        </p:nvSpPr>
        <p:spPr>
          <a:xfrm>
            <a:off x="-953224" y="2944165"/>
            <a:ext cx="1566211" cy="1582741"/>
          </a:xfrm>
          <a:custGeom>
            <a:avLst/>
            <a:gdLst>
              <a:gd name="connsiteX0" fmla="*/ 0 w 1565026"/>
              <a:gd name="connsiteY0" fmla="*/ 0 h 1581665"/>
              <a:gd name="connsiteX1" fmla="*/ 782513 w 1565026"/>
              <a:gd name="connsiteY1" fmla="*/ 0 h 1581665"/>
              <a:gd name="connsiteX2" fmla="*/ 1565026 w 1565026"/>
              <a:gd name="connsiteY2" fmla="*/ 790833 h 1581665"/>
              <a:gd name="connsiteX3" fmla="*/ 782513 w 1565026"/>
              <a:gd name="connsiteY3" fmla="*/ 1581666 h 1581665"/>
              <a:gd name="connsiteX4" fmla="*/ 0 w 1565026"/>
              <a:gd name="connsiteY4" fmla="*/ 1581665 h 1581665"/>
              <a:gd name="connsiteX5" fmla="*/ 0 w 1565026"/>
              <a:gd name="connsiteY5" fmla="*/ 0 h 1581665"/>
              <a:gd name="connsiteX0" fmla="*/ 0 w 2998410"/>
              <a:gd name="connsiteY0" fmla="*/ 0 h 1594023"/>
              <a:gd name="connsiteX1" fmla="*/ 2215897 w 2998410"/>
              <a:gd name="connsiteY1" fmla="*/ 12357 h 1594023"/>
              <a:gd name="connsiteX2" fmla="*/ 2998410 w 2998410"/>
              <a:gd name="connsiteY2" fmla="*/ 803190 h 1594023"/>
              <a:gd name="connsiteX3" fmla="*/ 2215897 w 2998410"/>
              <a:gd name="connsiteY3" fmla="*/ 1594023 h 1594023"/>
              <a:gd name="connsiteX4" fmla="*/ 1433384 w 2998410"/>
              <a:gd name="connsiteY4" fmla="*/ 1594022 h 1594023"/>
              <a:gd name="connsiteX5" fmla="*/ 0 w 2998410"/>
              <a:gd name="connsiteY5" fmla="*/ 0 h 1594023"/>
              <a:gd name="connsiteX0" fmla="*/ 37070 w 3035480"/>
              <a:gd name="connsiteY0" fmla="*/ 0 h 1594023"/>
              <a:gd name="connsiteX1" fmla="*/ 2252967 w 3035480"/>
              <a:gd name="connsiteY1" fmla="*/ 12357 h 1594023"/>
              <a:gd name="connsiteX2" fmla="*/ 3035480 w 3035480"/>
              <a:gd name="connsiteY2" fmla="*/ 803190 h 1594023"/>
              <a:gd name="connsiteX3" fmla="*/ 2252967 w 3035480"/>
              <a:gd name="connsiteY3" fmla="*/ 1594023 h 1594023"/>
              <a:gd name="connsiteX4" fmla="*/ 0 w 3035480"/>
              <a:gd name="connsiteY4" fmla="*/ 1569308 h 1594023"/>
              <a:gd name="connsiteX5" fmla="*/ 37070 w 3035480"/>
              <a:gd name="connsiteY5" fmla="*/ 0 h 1594023"/>
              <a:gd name="connsiteX0" fmla="*/ 0 w 3035480"/>
              <a:gd name="connsiteY0" fmla="*/ 0 h 1581666"/>
              <a:gd name="connsiteX1" fmla="*/ 2252967 w 3035480"/>
              <a:gd name="connsiteY1" fmla="*/ 0 h 1581666"/>
              <a:gd name="connsiteX2" fmla="*/ 3035480 w 3035480"/>
              <a:gd name="connsiteY2" fmla="*/ 790833 h 1581666"/>
              <a:gd name="connsiteX3" fmla="*/ 2252967 w 3035480"/>
              <a:gd name="connsiteY3" fmla="*/ 1581666 h 1581666"/>
              <a:gd name="connsiteX4" fmla="*/ 0 w 3035480"/>
              <a:gd name="connsiteY4" fmla="*/ 1556951 h 1581666"/>
              <a:gd name="connsiteX5" fmla="*/ 0 w 3035480"/>
              <a:gd name="connsiteY5" fmla="*/ 0 h 1581666"/>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271849 w 3307329"/>
              <a:gd name="connsiteY4" fmla="*/ 1569308 h 1594023"/>
              <a:gd name="connsiteX5" fmla="*/ 0 w 3307329"/>
              <a:gd name="connsiteY5" fmla="*/ 0 h 1594023"/>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0 w 3307329"/>
              <a:gd name="connsiteY4" fmla="*/ 1569308 h 1594023"/>
              <a:gd name="connsiteX5" fmla="*/ 0 w 3307329"/>
              <a:gd name="connsiteY5" fmla="*/ 0 h 1594023"/>
              <a:gd name="connsiteX0" fmla="*/ 1772433 w 3307329"/>
              <a:gd name="connsiteY0" fmla="*/ 7170 h 1582404"/>
              <a:gd name="connsiteX1" fmla="*/ 2524816 w 3307329"/>
              <a:gd name="connsiteY1" fmla="*/ 738 h 1582404"/>
              <a:gd name="connsiteX2" fmla="*/ 3307329 w 3307329"/>
              <a:gd name="connsiteY2" fmla="*/ 791571 h 1582404"/>
              <a:gd name="connsiteX3" fmla="*/ 2524816 w 3307329"/>
              <a:gd name="connsiteY3" fmla="*/ 1582404 h 1582404"/>
              <a:gd name="connsiteX4" fmla="*/ 0 w 3307329"/>
              <a:gd name="connsiteY4" fmla="*/ 1557689 h 1582404"/>
              <a:gd name="connsiteX5" fmla="*/ 1772433 w 3307329"/>
              <a:gd name="connsiteY5" fmla="*/ 7170 h 1582404"/>
              <a:gd name="connsiteX0" fmla="*/ 31315 w 1566211"/>
              <a:gd name="connsiteY0" fmla="*/ 7170 h 1582741"/>
              <a:gd name="connsiteX1" fmla="*/ 783698 w 1566211"/>
              <a:gd name="connsiteY1" fmla="*/ 738 h 1582741"/>
              <a:gd name="connsiteX2" fmla="*/ 1566211 w 1566211"/>
              <a:gd name="connsiteY2" fmla="*/ 791571 h 1582741"/>
              <a:gd name="connsiteX3" fmla="*/ 783698 w 1566211"/>
              <a:gd name="connsiteY3" fmla="*/ 1582404 h 1582741"/>
              <a:gd name="connsiteX4" fmla="*/ 0 w 1566211"/>
              <a:gd name="connsiteY4" fmla="*/ 1582741 h 1582741"/>
              <a:gd name="connsiteX5" fmla="*/ 31315 w 1566211"/>
              <a:gd name="connsiteY5" fmla="*/ 7170 h 1582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6211" h="1582741">
                <a:moveTo>
                  <a:pt x="31315" y="7170"/>
                </a:moveTo>
                <a:cubicBezTo>
                  <a:pt x="872920" y="11289"/>
                  <a:pt x="-57907" y="-3381"/>
                  <a:pt x="783698" y="738"/>
                </a:cubicBezTo>
                <a:cubicBezTo>
                  <a:pt x="1215868" y="738"/>
                  <a:pt x="1566211" y="354806"/>
                  <a:pt x="1566211" y="791571"/>
                </a:cubicBezTo>
                <a:cubicBezTo>
                  <a:pt x="1566211" y="1228336"/>
                  <a:pt x="1215868" y="1582404"/>
                  <a:pt x="783698" y="1582404"/>
                </a:cubicBezTo>
                <a:lnTo>
                  <a:pt x="0" y="1582741"/>
                </a:lnTo>
                <a:lnTo>
                  <a:pt x="31315" y="717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 name="Oval 2">
            <a:extLst>
              <a:ext uri="{FF2B5EF4-FFF2-40B4-BE49-F238E27FC236}">
                <a16:creationId xmlns:a16="http://schemas.microsoft.com/office/drawing/2014/main" id="{6A4D25C6-F34D-581C-43CB-818E152790BB}"/>
              </a:ext>
            </a:extLst>
          </p:cNvPr>
          <p:cNvSpPr/>
          <p:nvPr userDrawn="1"/>
        </p:nvSpPr>
        <p:spPr>
          <a:xfrm>
            <a:off x="10203896" y="435788"/>
            <a:ext cx="1581667" cy="15816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7085801"/>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side by s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9C121F-C26E-9FA6-5B26-5598221618F6}"/>
              </a:ext>
            </a:extLst>
          </p:cNvPr>
          <p:cNvSpPr>
            <a:spLocks noGrp="1"/>
          </p:cNvSpPr>
          <p:nvPr>
            <p:ph idx="1"/>
          </p:nvPr>
        </p:nvSpPr>
        <p:spPr>
          <a:xfrm>
            <a:off x="4924926" y="1122947"/>
            <a:ext cx="6428874" cy="5054016"/>
          </a:xfrm>
        </p:spPr>
        <p:txBody>
          <a:bodyPr/>
          <a:lstStyle>
            <a:lvl5pPr>
              <a:defRPr/>
            </a:lvl5pPr>
            <a:lvl6pPr>
              <a:defRPr sz="18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17" name="Oval 16">
            <a:extLst>
              <a:ext uri="{FF2B5EF4-FFF2-40B4-BE49-F238E27FC236}">
                <a16:creationId xmlns:a16="http://schemas.microsoft.com/office/drawing/2014/main" id="{AB861583-1B91-77D4-8ABA-E8A673CD4961}"/>
              </a:ext>
            </a:extLst>
          </p:cNvPr>
          <p:cNvSpPr/>
          <p:nvPr userDrawn="1"/>
        </p:nvSpPr>
        <p:spPr>
          <a:xfrm>
            <a:off x="11554831" y="365125"/>
            <a:ext cx="1581667" cy="1581667"/>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194B9C90-9258-1B83-9756-E2C9420FFE3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5" name="Text Placeholder 4">
            <a:extLst>
              <a:ext uri="{FF2B5EF4-FFF2-40B4-BE49-F238E27FC236}">
                <a16:creationId xmlns:a16="http://schemas.microsoft.com/office/drawing/2014/main" id="{65BF9748-496F-EAB5-02CB-38268CEDBC71}"/>
              </a:ext>
            </a:extLst>
          </p:cNvPr>
          <p:cNvSpPr>
            <a:spLocks noGrp="1"/>
          </p:cNvSpPr>
          <p:nvPr>
            <p:ph type="body" sz="quarter" idx="10" hasCustomPrompt="1"/>
          </p:nvPr>
        </p:nvSpPr>
        <p:spPr>
          <a:xfrm>
            <a:off x="838200" y="1122363"/>
            <a:ext cx="3413125" cy="2844156"/>
          </a:xfrm>
        </p:spPr>
        <p:txBody>
          <a:bodyPr/>
          <a:lstStyle>
            <a:lvl1pPr>
              <a:lnSpc>
                <a:spcPct val="80000"/>
              </a:lnSpc>
              <a:defRPr sz="4400">
                <a:solidFill>
                  <a:schemeClr val="accent2"/>
                </a:solidFill>
              </a:defRPr>
            </a:lvl1pPr>
            <a:lvl2pPr>
              <a:defRPr spc="200" baseline="0">
                <a:solidFill>
                  <a:schemeClr val="accent4"/>
                </a:solidFill>
              </a:defRPr>
            </a:lvl2pPr>
          </a:lstStyle>
          <a:p>
            <a:pPr lvl="0"/>
            <a:r>
              <a:rPr lang="en-US"/>
              <a:t>Title</a:t>
            </a:r>
          </a:p>
          <a:p>
            <a:pPr lvl="1"/>
            <a:r>
              <a:rPr lang="en-US"/>
              <a:t>SUBTITLE</a:t>
            </a:r>
          </a:p>
        </p:txBody>
      </p:sp>
    </p:spTree>
    <p:extLst>
      <p:ext uri="{BB962C8B-B14F-4D97-AF65-F5344CB8AC3E}">
        <p14:creationId xmlns:p14="http://schemas.microsoft.com/office/powerpoint/2010/main" val="15061010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6FD12-5F70-D6AB-2A8B-CD3AD4B02249}"/>
              </a:ext>
            </a:extLst>
          </p:cNvPr>
          <p:cNvSpPr>
            <a:spLocks noGrp="1"/>
          </p:cNvSpPr>
          <p:nvPr>
            <p:ph type="ctrTitle"/>
          </p:nvPr>
        </p:nvSpPr>
        <p:spPr>
          <a:xfrm>
            <a:off x="6899185" y="1315453"/>
            <a:ext cx="4555959" cy="3060784"/>
          </a:xfrm>
        </p:spPr>
        <p:txBody>
          <a:bodyPr anchor="b"/>
          <a:lstStyle>
            <a:lvl1pPr algn="l">
              <a:lnSpc>
                <a:spcPct val="80000"/>
              </a:lnSpc>
              <a:defRPr sz="5400"/>
            </a:lvl1pPr>
          </a:lstStyle>
          <a:p>
            <a:r>
              <a:rPr lang="en-US"/>
              <a:t>Click to edit Master title style</a:t>
            </a:r>
          </a:p>
        </p:txBody>
      </p:sp>
      <p:sp>
        <p:nvSpPr>
          <p:cNvPr id="3" name="Subtitle 2">
            <a:extLst>
              <a:ext uri="{FF2B5EF4-FFF2-40B4-BE49-F238E27FC236}">
                <a16:creationId xmlns:a16="http://schemas.microsoft.com/office/drawing/2014/main" id="{A782CF8A-9659-6E4A-4955-1C8916E66568}"/>
              </a:ext>
            </a:extLst>
          </p:cNvPr>
          <p:cNvSpPr>
            <a:spLocks noGrp="1"/>
          </p:cNvSpPr>
          <p:nvPr>
            <p:ph type="subTitle" idx="1"/>
          </p:nvPr>
        </p:nvSpPr>
        <p:spPr>
          <a:xfrm>
            <a:off x="6899187" y="4678381"/>
            <a:ext cx="4555958"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8" name="Picture Placeholder 47">
            <a:extLst>
              <a:ext uri="{FF2B5EF4-FFF2-40B4-BE49-F238E27FC236}">
                <a16:creationId xmlns:a16="http://schemas.microsoft.com/office/drawing/2014/main" id="{9431F509-471A-EC44-68B7-2C37799D98DC}"/>
              </a:ext>
            </a:extLst>
          </p:cNvPr>
          <p:cNvSpPr>
            <a:spLocks noGrp="1"/>
          </p:cNvSpPr>
          <p:nvPr>
            <p:ph type="pic" sz="quarter" idx="16"/>
          </p:nvPr>
        </p:nvSpPr>
        <p:spPr>
          <a:xfrm>
            <a:off x="0" y="0"/>
            <a:ext cx="6134100" cy="3395551"/>
          </a:xfrm>
        </p:spPr>
        <p:txBody>
          <a:bodyPr/>
          <a:lstStyle/>
          <a:p>
            <a:endParaRPr lang="en-US"/>
          </a:p>
        </p:txBody>
      </p:sp>
      <p:sp>
        <p:nvSpPr>
          <p:cNvPr id="50" name="Picture Placeholder 49">
            <a:extLst>
              <a:ext uri="{FF2B5EF4-FFF2-40B4-BE49-F238E27FC236}">
                <a16:creationId xmlns:a16="http://schemas.microsoft.com/office/drawing/2014/main" id="{D0C933F2-7299-C490-CD33-95E3DDE6BBD5}"/>
              </a:ext>
            </a:extLst>
          </p:cNvPr>
          <p:cNvSpPr>
            <a:spLocks noGrp="1"/>
          </p:cNvSpPr>
          <p:nvPr>
            <p:ph type="pic" sz="quarter" idx="17"/>
          </p:nvPr>
        </p:nvSpPr>
        <p:spPr>
          <a:xfrm>
            <a:off x="0" y="3476625"/>
            <a:ext cx="2987675" cy="3381375"/>
          </a:xfrm>
        </p:spPr>
        <p:txBody>
          <a:bodyPr/>
          <a:lstStyle/>
          <a:p>
            <a:endParaRPr lang="en-US"/>
          </a:p>
        </p:txBody>
      </p:sp>
      <p:sp>
        <p:nvSpPr>
          <p:cNvPr id="52" name="Picture Placeholder 51">
            <a:extLst>
              <a:ext uri="{FF2B5EF4-FFF2-40B4-BE49-F238E27FC236}">
                <a16:creationId xmlns:a16="http://schemas.microsoft.com/office/drawing/2014/main" id="{31A9D526-B268-E43B-1919-0E9D5BDDE1BC}"/>
              </a:ext>
            </a:extLst>
          </p:cNvPr>
          <p:cNvSpPr>
            <a:spLocks noGrp="1"/>
          </p:cNvSpPr>
          <p:nvPr>
            <p:ph type="pic" sz="quarter" idx="18"/>
          </p:nvPr>
        </p:nvSpPr>
        <p:spPr>
          <a:xfrm>
            <a:off x="3065463" y="3476625"/>
            <a:ext cx="3065462" cy="3381375"/>
          </a:xfrm>
        </p:spPr>
        <p:txBody>
          <a:bodyPr/>
          <a:lstStyle/>
          <a:p>
            <a:endParaRPr lang="en-US"/>
          </a:p>
        </p:txBody>
      </p:sp>
      <p:pic>
        <p:nvPicPr>
          <p:cNvPr id="4" name="Picture 3">
            <a:extLst>
              <a:ext uri="{FF2B5EF4-FFF2-40B4-BE49-F238E27FC236}">
                <a16:creationId xmlns:a16="http://schemas.microsoft.com/office/drawing/2014/main" id="{1897D117-5705-F3FA-3A4D-5D7E5C2DAE08}"/>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6897315" y="4546037"/>
            <a:ext cx="4553712" cy="45720"/>
          </a:xfrm>
          <a:prstGeom prst="rect">
            <a:avLst/>
          </a:prstGeom>
        </p:spPr>
      </p:pic>
    </p:spTree>
    <p:extLst>
      <p:ext uri="{BB962C8B-B14F-4D97-AF65-F5344CB8AC3E}">
        <p14:creationId xmlns:p14="http://schemas.microsoft.com/office/powerpoint/2010/main" val="4041574629"/>
      </p:ext>
    </p:extLst>
  </p:cSld>
  <p:clrMapOvr>
    <a:masterClrMapping/>
  </p:clrMapOvr>
  <p:extLst>
    <p:ext uri="{DCECCB84-F9BA-43D5-87BE-67443E8EF086}">
      <p15:sldGuideLst xmlns:p15="http://schemas.microsoft.com/office/powerpoint/2012/main">
        <p15:guide id="1" orient="horz" pos="2184">
          <p15:clr>
            <a:srgbClr val="FBAE40"/>
          </p15:clr>
        </p15:guide>
        <p15:guide id="2" pos="386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6FD12-5F70-D6AB-2A8B-CD3AD4B02249}"/>
              </a:ext>
            </a:extLst>
          </p:cNvPr>
          <p:cNvSpPr>
            <a:spLocks noGrp="1"/>
          </p:cNvSpPr>
          <p:nvPr>
            <p:ph type="ctrTitle"/>
          </p:nvPr>
        </p:nvSpPr>
        <p:spPr>
          <a:xfrm>
            <a:off x="621953" y="1315453"/>
            <a:ext cx="6384327" cy="3060784"/>
          </a:xfrm>
        </p:spPr>
        <p:txBody>
          <a:bodyPr anchor="b"/>
          <a:lstStyle>
            <a:lvl1pPr algn="l">
              <a:lnSpc>
                <a:spcPct val="80000"/>
              </a:lnSpc>
              <a:defRPr sz="5400"/>
            </a:lvl1pPr>
          </a:lstStyle>
          <a:p>
            <a:r>
              <a:rPr lang="en-US"/>
              <a:t>Click to edit Master title style</a:t>
            </a:r>
          </a:p>
        </p:txBody>
      </p:sp>
      <p:sp>
        <p:nvSpPr>
          <p:cNvPr id="3" name="Subtitle 2">
            <a:extLst>
              <a:ext uri="{FF2B5EF4-FFF2-40B4-BE49-F238E27FC236}">
                <a16:creationId xmlns:a16="http://schemas.microsoft.com/office/drawing/2014/main" id="{A782CF8A-9659-6E4A-4955-1C8916E66568}"/>
              </a:ext>
            </a:extLst>
          </p:cNvPr>
          <p:cNvSpPr>
            <a:spLocks noGrp="1"/>
          </p:cNvSpPr>
          <p:nvPr>
            <p:ph type="subTitle" idx="1"/>
          </p:nvPr>
        </p:nvSpPr>
        <p:spPr>
          <a:xfrm>
            <a:off x="621955" y="4678381"/>
            <a:ext cx="6384326"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31" name="Picture 30">
            <a:extLst>
              <a:ext uri="{FF2B5EF4-FFF2-40B4-BE49-F238E27FC236}">
                <a16:creationId xmlns:a16="http://schemas.microsoft.com/office/drawing/2014/main" id="{76D7712F-BFCE-5776-FBEF-AB6A73484AC5}"/>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620083" y="4546037"/>
            <a:ext cx="6400800" cy="45720"/>
          </a:xfrm>
          <a:prstGeom prst="rect">
            <a:avLst/>
          </a:prstGeom>
        </p:spPr>
      </p:pic>
      <p:sp>
        <p:nvSpPr>
          <p:cNvPr id="48" name="Picture Placeholder 47">
            <a:extLst>
              <a:ext uri="{FF2B5EF4-FFF2-40B4-BE49-F238E27FC236}">
                <a16:creationId xmlns:a16="http://schemas.microsoft.com/office/drawing/2014/main" id="{9431F509-471A-EC44-68B7-2C37799D98DC}"/>
              </a:ext>
            </a:extLst>
          </p:cNvPr>
          <p:cNvSpPr>
            <a:spLocks noGrp="1"/>
          </p:cNvSpPr>
          <p:nvPr>
            <p:ph type="pic" sz="quarter" idx="16"/>
          </p:nvPr>
        </p:nvSpPr>
        <p:spPr>
          <a:xfrm>
            <a:off x="7920679" y="1"/>
            <a:ext cx="4270248" cy="2194560"/>
          </a:xfrm>
        </p:spPr>
        <p:txBody>
          <a:bodyPr/>
          <a:lstStyle/>
          <a:p>
            <a:endParaRPr lang="en-US"/>
          </a:p>
        </p:txBody>
      </p:sp>
      <p:sp>
        <p:nvSpPr>
          <p:cNvPr id="5" name="Picture Placeholder 4">
            <a:extLst>
              <a:ext uri="{FF2B5EF4-FFF2-40B4-BE49-F238E27FC236}">
                <a16:creationId xmlns:a16="http://schemas.microsoft.com/office/drawing/2014/main" id="{406B9A51-288E-E40A-5177-9E477A32A2EF}"/>
              </a:ext>
            </a:extLst>
          </p:cNvPr>
          <p:cNvSpPr>
            <a:spLocks noGrp="1"/>
          </p:cNvSpPr>
          <p:nvPr>
            <p:ph type="pic" sz="quarter" idx="17"/>
          </p:nvPr>
        </p:nvSpPr>
        <p:spPr>
          <a:xfrm>
            <a:off x="7920038" y="2335380"/>
            <a:ext cx="4271962" cy="2194560"/>
          </a:xfrm>
        </p:spPr>
        <p:txBody>
          <a:bodyPr/>
          <a:lstStyle/>
          <a:p>
            <a:endParaRPr lang="en-US"/>
          </a:p>
        </p:txBody>
      </p:sp>
      <p:sp>
        <p:nvSpPr>
          <p:cNvPr id="7" name="Picture Placeholder 6">
            <a:extLst>
              <a:ext uri="{FF2B5EF4-FFF2-40B4-BE49-F238E27FC236}">
                <a16:creationId xmlns:a16="http://schemas.microsoft.com/office/drawing/2014/main" id="{82DCFE41-726A-3929-F27F-8EFA11486327}"/>
              </a:ext>
            </a:extLst>
          </p:cNvPr>
          <p:cNvSpPr>
            <a:spLocks noGrp="1"/>
          </p:cNvSpPr>
          <p:nvPr>
            <p:ph type="pic" sz="quarter" idx="18"/>
          </p:nvPr>
        </p:nvSpPr>
        <p:spPr>
          <a:xfrm>
            <a:off x="7920038" y="4662251"/>
            <a:ext cx="4271962" cy="2194560"/>
          </a:xfrm>
        </p:spPr>
        <p:txBody>
          <a:bodyPr/>
          <a:lstStyle/>
          <a:p>
            <a:endParaRPr lang="en-US"/>
          </a:p>
        </p:txBody>
      </p:sp>
    </p:spTree>
    <p:extLst>
      <p:ext uri="{BB962C8B-B14F-4D97-AF65-F5344CB8AC3E}">
        <p14:creationId xmlns:p14="http://schemas.microsoft.com/office/powerpoint/2010/main" val="173118538"/>
      </p:ext>
    </p:extLst>
  </p:cSld>
  <p:clrMapOvr>
    <a:masterClrMapping/>
  </p:clrMapOvr>
  <p:extLst>
    <p:ext uri="{DCECCB84-F9BA-43D5-87BE-67443E8EF086}">
      <p15:sldGuideLst xmlns:p15="http://schemas.microsoft.com/office/powerpoint/2012/main">
        <p15:guide id="1" orient="horz" pos="2184">
          <p15:clr>
            <a:srgbClr val="FBAE40"/>
          </p15:clr>
        </p15:guide>
        <p15:guide id="2" pos="386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accent1"/>
        </a:solidFill>
        <a:effectLst/>
      </p:bgPr>
    </p:bg>
    <p:spTree>
      <p:nvGrpSpPr>
        <p:cNvPr id="1" name=""/>
        <p:cNvGrpSpPr/>
        <p:nvPr/>
      </p:nvGrpSpPr>
      <p:grpSpPr>
        <a:xfrm>
          <a:off x="0" y="0"/>
          <a:ext cx="0" cy="0"/>
          <a:chOff x="0" y="0"/>
          <a:chExt cx="0" cy="0"/>
        </a:xfrm>
      </p:grpSpPr>
      <p:sp>
        <p:nvSpPr>
          <p:cNvPr id="5" name="Flowchart: Delay 4">
            <a:extLst>
              <a:ext uri="{FF2B5EF4-FFF2-40B4-BE49-F238E27FC236}">
                <a16:creationId xmlns:a16="http://schemas.microsoft.com/office/drawing/2014/main" id="{481B751D-8EBF-A65E-DE25-6226BF2063ED}"/>
              </a:ext>
            </a:extLst>
          </p:cNvPr>
          <p:cNvSpPr/>
          <p:nvPr userDrawn="1"/>
        </p:nvSpPr>
        <p:spPr>
          <a:xfrm>
            <a:off x="5906905" y="296561"/>
            <a:ext cx="3307329" cy="1594023"/>
          </a:xfrm>
          <a:custGeom>
            <a:avLst/>
            <a:gdLst>
              <a:gd name="connsiteX0" fmla="*/ 0 w 1565026"/>
              <a:gd name="connsiteY0" fmla="*/ 0 h 1581665"/>
              <a:gd name="connsiteX1" fmla="*/ 782513 w 1565026"/>
              <a:gd name="connsiteY1" fmla="*/ 0 h 1581665"/>
              <a:gd name="connsiteX2" fmla="*/ 1565026 w 1565026"/>
              <a:gd name="connsiteY2" fmla="*/ 790833 h 1581665"/>
              <a:gd name="connsiteX3" fmla="*/ 782513 w 1565026"/>
              <a:gd name="connsiteY3" fmla="*/ 1581666 h 1581665"/>
              <a:gd name="connsiteX4" fmla="*/ 0 w 1565026"/>
              <a:gd name="connsiteY4" fmla="*/ 1581665 h 1581665"/>
              <a:gd name="connsiteX5" fmla="*/ 0 w 1565026"/>
              <a:gd name="connsiteY5" fmla="*/ 0 h 1581665"/>
              <a:gd name="connsiteX0" fmla="*/ 0 w 2998410"/>
              <a:gd name="connsiteY0" fmla="*/ 0 h 1594023"/>
              <a:gd name="connsiteX1" fmla="*/ 2215897 w 2998410"/>
              <a:gd name="connsiteY1" fmla="*/ 12357 h 1594023"/>
              <a:gd name="connsiteX2" fmla="*/ 2998410 w 2998410"/>
              <a:gd name="connsiteY2" fmla="*/ 803190 h 1594023"/>
              <a:gd name="connsiteX3" fmla="*/ 2215897 w 2998410"/>
              <a:gd name="connsiteY3" fmla="*/ 1594023 h 1594023"/>
              <a:gd name="connsiteX4" fmla="*/ 1433384 w 2998410"/>
              <a:gd name="connsiteY4" fmla="*/ 1594022 h 1594023"/>
              <a:gd name="connsiteX5" fmla="*/ 0 w 2998410"/>
              <a:gd name="connsiteY5" fmla="*/ 0 h 1594023"/>
              <a:gd name="connsiteX0" fmla="*/ 37070 w 3035480"/>
              <a:gd name="connsiteY0" fmla="*/ 0 h 1594023"/>
              <a:gd name="connsiteX1" fmla="*/ 2252967 w 3035480"/>
              <a:gd name="connsiteY1" fmla="*/ 12357 h 1594023"/>
              <a:gd name="connsiteX2" fmla="*/ 3035480 w 3035480"/>
              <a:gd name="connsiteY2" fmla="*/ 803190 h 1594023"/>
              <a:gd name="connsiteX3" fmla="*/ 2252967 w 3035480"/>
              <a:gd name="connsiteY3" fmla="*/ 1594023 h 1594023"/>
              <a:gd name="connsiteX4" fmla="*/ 0 w 3035480"/>
              <a:gd name="connsiteY4" fmla="*/ 1569308 h 1594023"/>
              <a:gd name="connsiteX5" fmla="*/ 37070 w 3035480"/>
              <a:gd name="connsiteY5" fmla="*/ 0 h 1594023"/>
              <a:gd name="connsiteX0" fmla="*/ 0 w 3035480"/>
              <a:gd name="connsiteY0" fmla="*/ 0 h 1581666"/>
              <a:gd name="connsiteX1" fmla="*/ 2252967 w 3035480"/>
              <a:gd name="connsiteY1" fmla="*/ 0 h 1581666"/>
              <a:gd name="connsiteX2" fmla="*/ 3035480 w 3035480"/>
              <a:gd name="connsiteY2" fmla="*/ 790833 h 1581666"/>
              <a:gd name="connsiteX3" fmla="*/ 2252967 w 3035480"/>
              <a:gd name="connsiteY3" fmla="*/ 1581666 h 1581666"/>
              <a:gd name="connsiteX4" fmla="*/ 0 w 3035480"/>
              <a:gd name="connsiteY4" fmla="*/ 1556951 h 1581666"/>
              <a:gd name="connsiteX5" fmla="*/ 0 w 3035480"/>
              <a:gd name="connsiteY5" fmla="*/ 0 h 1581666"/>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271849 w 3307329"/>
              <a:gd name="connsiteY4" fmla="*/ 1569308 h 1594023"/>
              <a:gd name="connsiteX5" fmla="*/ 0 w 3307329"/>
              <a:gd name="connsiteY5" fmla="*/ 0 h 1594023"/>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0 w 3307329"/>
              <a:gd name="connsiteY4" fmla="*/ 1569308 h 1594023"/>
              <a:gd name="connsiteX5" fmla="*/ 0 w 3307329"/>
              <a:gd name="connsiteY5" fmla="*/ 0 h 1594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7329" h="1594023">
                <a:moveTo>
                  <a:pt x="0" y="0"/>
                </a:moveTo>
                <a:lnTo>
                  <a:pt x="2524816" y="12357"/>
                </a:lnTo>
                <a:cubicBezTo>
                  <a:pt x="2956986" y="12357"/>
                  <a:pt x="3307329" y="366425"/>
                  <a:pt x="3307329" y="803190"/>
                </a:cubicBezTo>
                <a:cubicBezTo>
                  <a:pt x="3307329" y="1239955"/>
                  <a:pt x="2956986" y="1594023"/>
                  <a:pt x="2524816" y="1594023"/>
                </a:cubicBezTo>
                <a:lnTo>
                  <a:pt x="0" y="1569308"/>
                </a:lnTo>
                <a:lnTo>
                  <a:pt x="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4" name="Oval 23">
            <a:extLst>
              <a:ext uri="{FF2B5EF4-FFF2-40B4-BE49-F238E27FC236}">
                <a16:creationId xmlns:a16="http://schemas.microsoft.com/office/drawing/2014/main" id="{348905F2-FB9B-925D-0DCC-A29535C9E4C1}"/>
              </a:ext>
            </a:extLst>
          </p:cNvPr>
          <p:cNvSpPr/>
          <p:nvPr userDrawn="1"/>
        </p:nvSpPr>
        <p:spPr>
          <a:xfrm>
            <a:off x="9984690" y="308919"/>
            <a:ext cx="1581667" cy="15816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9" name="Rectangle 8">
            <a:extLst>
              <a:ext uri="{FF2B5EF4-FFF2-40B4-BE49-F238E27FC236}">
                <a16:creationId xmlns:a16="http://schemas.microsoft.com/office/drawing/2014/main" id="{F2C0C453-FA11-3DF1-20A6-1AFF933B0806}"/>
              </a:ext>
            </a:extLst>
          </p:cNvPr>
          <p:cNvSpPr/>
          <p:nvPr userDrawn="1"/>
        </p:nvSpPr>
        <p:spPr>
          <a:xfrm>
            <a:off x="6096000" y="5841622"/>
            <a:ext cx="6096000" cy="10324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96FD12-5F70-D6AB-2A8B-CD3AD4B02249}"/>
              </a:ext>
            </a:extLst>
          </p:cNvPr>
          <p:cNvSpPr>
            <a:spLocks noGrp="1"/>
          </p:cNvSpPr>
          <p:nvPr>
            <p:ph type="ctrTitle"/>
          </p:nvPr>
        </p:nvSpPr>
        <p:spPr>
          <a:xfrm>
            <a:off x="6899185" y="1315453"/>
            <a:ext cx="4555959" cy="3060784"/>
          </a:xfrm>
        </p:spPr>
        <p:txBody>
          <a:bodyPr anchor="b"/>
          <a:lstStyle>
            <a:lvl1pPr algn="l">
              <a:lnSpc>
                <a:spcPct val="80000"/>
              </a:lnSpc>
              <a:defRPr sz="5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782CF8A-9659-6E4A-4955-1C8916E66568}"/>
              </a:ext>
            </a:extLst>
          </p:cNvPr>
          <p:cNvSpPr>
            <a:spLocks noGrp="1"/>
          </p:cNvSpPr>
          <p:nvPr>
            <p:ph type="subTitle" idx="1"/>
          </p:nvPr>
        </p:nvSpPr>
        <p:spPr>
          <a:xfrm>
            <a:off x="6899187" y="4678381"/>
            <a:ext cx="4555958"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31" name="Picture 30">
            <a:extLst>
              <a:ext uri="{FF2B5EF4-FFF2-40B4-BE49-F238E27FC236}">
                <a16:creationId xmlns:a16="http://schemas.microsoft.com/office/drawing/2014/main" id="{76D7712F-BFCE-5776-FBEF-AB6A73484AC5}"/>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6897315" y="4546037"/>
            <a:ext cx="4553712" cy="45720"/>
          </a:xfrm>
          <a:prstGeom prst="rect">
            <a:avLst/>
          </a:prstGeom>
        </p:spPr>
      </p:pic>
      <p:sp>
        <p:nvSpPr>
          <p:cNvPr id="48" name="Picture Placeholder 47">
            <a:extLst>
              <a:ext uri="{FF2B5EF4-FFF2-40B4-BE49-F238E27FC236}">
                <a16:creationId xmlns:a16="http://schemas.microsoft.com/office/drawing/2014/main" id="{9431F509-471A-EC44-68B7-2C37799D98DC}"/>
              </a:ext>
            </a:extLst>
          </p:cNvPr>
          <p:cNvSpPr>
            <a:spLocks noGrp="1"/>
          </p:cNvSpPr>
          <p:nvPr>
            <p:ph type="pic" sz="quarter" idx="16"/>
          </p:nvPr>
        </p:nvSpPr>
        <p:spPr>
          <a:xfrm>
            <a:off x="0" y="0"/>
            <a:ext cx="6134100" cy="3395551"/>
          </a:xfrm>
        </p:spPr>
        <p:txBody>
          <a:bodyPr/>
          <a:lstStyle/>
          <a:p>
            <a:endParaRPr lang="en-US"/>
          </a:p>
        </p:txBody>
      </p:sp>
      <p:sp>
        <p:nvSpPr>
          <p:cNvPr id="50" name="Picture Placeholder 49">
            <a:extLst>
              <a:ext uri="{FF2B5EF4-FFF2-40B4-BE49-F238E27FC236}">
                <a16:creationId xmlns:a16="http://schemas.microsoft.com/office/drawing/2014/main" id="{D0C933F2-7299-C490-CD33-95E3DDE6BBD5}"/>
              </a:ext>
            </a:extLst>
          </p:cNvPr>
          <p:cNvSpPr>
            <a:spLocks noGrp="1"/>
          </p:cNvSpPr>
          <p:nvPr>
            <p:ph type="pic" sz="quarter" idx="17"/>
          </p:nvPr>
        </p:nvSpPr>
        <p:spPr>
          <a:xfrm>
            <a:off x="0" y="3476625"/>
            <a:ext cx="2987675" cy="3381375"/>
          </a:xfrm>
        </p:spPr>
        <p:txBody>
          <a:bodyPr/>
          <a:lstStyle/>
          <a:p>
            <a:endParaRPr lang="en-US"/>
          </a:p>
        </p:txBody>
      </p:sp>
      <p:sp>
        <p:nvSpPr>
          <p:cNvPr id="52" name="Picture Placeholder 51">
            <a:extLst>
              <a:ext uri="{FF2B5EF4-FFF2-40B4-BE49-F238E27FC236}">
                <a16:creationId xmlns:a16="http://schemas.microsoft.com/office/drawing/2014/main" id="{31A9D526-B268-E43B-1919-0E9D5BDDE1BC}"/>
              </a:ext>
            </a:extLst>
          </p:cNvPr>
          <p:cNvSpPr>
            <a:spLocks noGrp="1"/>
          </p:cNvSpPr>
          <p:nvPr>
            <p:ph type="pic" sz="quarter" idx="18"/>
          </p:nvPr>
        </p:nvSpPr>
        <p:spPr>
          <a:xfrm>
            <a:off x="3065463" y="3476625"/>
            <a:ext cx="3065462" cy="3381375"/>
          </a:xfrm>
        </p:spPr>
        <p:txBody>
          <a:bodyPr/>
          <a:lstStyle/>
          <a:p>
            <a:endParaRPr lang="en-US"/>
          </a:p>
        </p:txBody>
      </p:sp>
    </p:spTree>
    <p:extLst>
      <p:ext uri="{BB962C8B-B14F-4D97-AF65-F5344CB8AC3E}">
        <p14:creationId xmlns:p14="http://schemas.microsoft.com/office/powerpoint/2010/main" val="2844630314"/>
      </p:ext>
    </p:extLst>
  </p:cSld>
  <p:clrMapOvr>
    <a:masterClrMapping/>
  </p:clrMapOvr>
  <p:extLst>
    <p:ext uri="{DCECCB84-F9BA-43D5-87BE-67443E8EF086}">
      <p15:sldGuideLst xmlns:p15="http://schemas.microsoft.com/office/powerpoint/2012/main">
        <p15:guide id="1" orient="horz" pos="2184">
          <p15:clr>
            <a:srgbClr val="FBAE40"/>
          </p15:clr>
        </p15:guide>
        <p15:guide id="2" pos="3864">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chemeClr val="accent1"/>
        </a:solidFill>
        <a:effectLst/>
      </p:bgPr>
    </p:bg>
    <p:spTree>
      <p:nvGrpSpPr>
        <p:cNvPr id="1" name=""/>
        <p:cNvGrpSpPr/>
        <p:nvPr/>
      </p:nvGrpSpPr>
      <p:grpSpPr>
        <a:xfrm>
          <a:off x="0" y="0"/>
          <a:ext cx="0" cy="0"/>
          <a:chOff x="0" y="0"/>
          <a:chExt cx="0" cy="0"/>
        </a:xfrm>
      </p:grpSpPr>
      <p:sp>
        <p:nvSpPr>
          <p:cNvPr id="11" name="Flowchart: Delay 4">
            <a:extLst>
              <a:ext uri="{FF2B5EF4-FFF2-40B4-BE49-F238E27FC236}">
                <a16:creationId xmlns:a16="http://schemas.microsoft.com/office/drawing/2014/main" id="{99B8AA8C-D4C1-972F-569B-92BAD47A9E8C}"/>
              </a:ext>
            </a:extLst>
          </p:cNvPr>
          <p:cNvSpPr/>
          <p:nvPr userDrawn="1"/>
        </p:nvSpPr>
        <p:spPr>
          <a:xfrm>
            <a:off x="-143166" y="296561"/>
            <a:ext cx="3307329" cy="1594023"/>
          </a:xfrm>
          <a:custGeom>
            <a:avLst/>
            <a:gdLst>
              <a:gd name="connsiteX0" fmla="*/ 0 w 1565026"/>
              <a:gd name="connsiteY0" fmla="*/ 0 h 1581665"/>
              <a:gd name="connsiteX1" fmla="*/ 782513 w 1565026"/>
              <a:gd name="connsiteY1" fmla="*/ 0 h 1581665"/>
              <a:gd name="connsiteX2" fmla="*/ 1565026 w 1565026"/>
              <a:gd name="connsiteY2" fmla="*/ 790833 h 1581665"/>
              <a:gd name="connsiteX3" fmla="*/ 782513 w 1565026"/>
              <a:gd name="connsiteY3" fmla="*/ 1581666 h 1581665"/>
              <a:gd name="connsiteX4" fmla="*/ 0 w 1565026"/>
              <a:gd name="connsiteY4" fmla="*/ 1581665 h 1581665"/>
              <a:gd name="connsiteX5" fmla="*/ 0 w 1565026"/>
              <a:gd name="connsiteY5" fmla="*/ 0 h 1581665"/>
              <a:gd name="connsiteX0" fmla="*/ 0 w 2998410"/>
              <a:gd name="connsiteY0" fmla="*/ 0 h 1594023"/>
              <a:gd name="connsiteX1" fmla="*/ 2215897 w 2998410"/>
              <a:gd name="connsiteY1" fmla="*/ 12357 h 1594023"/>
              <a:gd name="connsiteX2" fmla="*/ 2998410 w 2998410"/>
              <a:gd name="connsiteY2" fmla="*/ 803190 h 1594023"/>
              <a:gd name="connsiteX3" fmla="*/ 2215897 w 2998410"/>
              <a:gd name="connsiteY3" fmla="*/ 1594023 h 1594023"/>
              <a:gd name="connsiteX4" fmla="*/ 1433384 w 2998410"/>
              <a:gd name="connsiteY4" fmla="*/ 1594022 h 1594023"/>
              <a:gd name="connsiteX5" fmla="*/ 0 w 2998410"/>
              <a:gd name="connsiteY5" fmla="*/ 0 h 1594023"/>
              <a:gd name="connsiteX0" fmla="*/ 37070 w 3035480"/>
              <a:gd name="connsiteY0" fmla="*/ 0 h 1594023"/>
              <a:gd name="connsiteX1" fmla="*/ 2252967 w 3035480"/>
              <a:gd name="connsiteY1" fmla="*/ 12357 h 1594023"/>
              <a:gd name="connsiteX2" fmla="*/ 3035480 w 3035480"/>
              <a:gd name="connsiteY2" fmla="*/ 803190 h 1594023"/>
              <a:gd name="connsiteX3" fmla="*/ 2252967 w 3035480"/>
              <a:gd name="connsiteY3" fmla="*/ 1594023 h 1594023"/>
              <a:gd name="connsiteX4" fmla="*/ 0 w 3035480"/>
              <a:gd name="connsiteY4" fmla="*/ 1569308 h 1594023"/>
              <a:gd name="connsiteX5" fmla="*/ 37070 w 3035480"/>
              <a:gd name="connsiteY5" fmla="*/ 0 h 1594023"/>
              <a:gd name="connsiteX0" fmla="*/ 0 w 3035480"/>
              <a:gd name="connsiteY0" fmla="*/ 0 h 1581666"/>
              <a:gd name="connsiteX1" fmla="*/ 2252967 w 3035480"/>
              <a:gd name="connsiteY1" fmla="*/ 0 h 1581666"/>
              <a:gd name="connsiteX2" fmla="*/ 3035480 w 3035480"/>
              <a:gd name="connsiteY2" fmla="*/ 790833 h 1581666"/>
              <a:gd name="connsiteX3" fmla="*/ 2252967 w 3035480"/>
              <a:gd name="connsiteY3" fmla="*/ 1581666 h 1581666"/>
              <a:gd name="connsiteX4" fmla="*/ 0 w 3035480"/>
              <a:gd name="connsiteY4" fmla="*/ 1556951 h 1581666"/>
              <a:gd name="connsiteX5" fmla="*/ 0 w 3035480"/>
              <a:gd name="connsiteY5" fmla="*/ 0 h 1581666"/>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271849 w 3307329"/>
              <a:gd name="connsiteY4" fmla="*/ 1569308 h 1594023"/>
              <a:gd name="connsiteX5" fmla="*/ 0 w 3307329"/>
              <a:gd name="connsiteY5" fmla="*/ 0 h 1594023"/>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0 w 3307329"/>
              <a:gd name="connsiteY4" fmla="*/ 1569308 h 1594023"/>
              <a:gd name="connsiteX5" fmla="*/ 0 w 3307329"/>
              <a:gd name="connsiteY5" fmla="*/ 0 h 1594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7329" h="1594023">
                <a:moveTo>
                  <a:pt x="0" y="0"/>
                </a:moveTo>
                <a:lnTo>
                  <a:pt x="2524816" y="12357"/>
                </a:lnTo>
                <a:cubicBezTo>
                  <a:pt x="2956986" y="12357"/>
                  <a:pt x="3307329" y="366425"/>
                  <a:pt x="3307329" y="803190"/>
                </a:cubicBezTo>
                <a:cubicBezTo>
                  <a:pt x="3307329" y="1239955"/>
                  <a:pt x="2956986" y="1594023"/>
                  <a:pt x="2524816" y="1594023"/>
                </a:cubicBezTo>
                <a:lnTo>
                  <a:pt x="0" y="1569308"/>
                </a:lnTo>
                <a:lnTo>
                  <a:pt x="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1669685D-7213-A29A-90A3-B4DEF8868CA7}"/>
              </a:ext>
            </a:extLst>
          </p:cNvPr>
          <p:cNvSpPr/>
          <p:nvPr userDrawn="1"/>
        </p:nvSpPr>
        <p:spPr>
          <a:xfrm>
            <a:off x="5439216" y="308919"/>
            <a:ext cx="1581667" cy="15816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96FD12-5F70-D6AB-2A8B-CD3AD4B02249}"/>
              </a:ext>
            </a:extLst>
          </p:cNvPr>
          <p:cNvSpPr>
            <a:spLocks noGrp="1"/>
          </p:cNvSpPr>
          <p:nvPr>
            <p:ph type="ctrTitle"/>
          </p:nvPr>
        </p:nvSpPr>
        <p:spPr>
          <a:xfrm>
            <a:off x="621953" y="1315453"/>
            <a:ext cx="6384327" cy="3060784"/>
          </a:xfrm>
        </p:spPr>
        <p:txBody>
          <a:bodyPr anchor="b"/>
          <a:lstStyle>
            <a:lvl1pPr algn="l">
              <a:lnSpc>
                <a:spcPct val="80000"/>
              </a:lnSpc>
              <a:defRPr sz="5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782CF8A-9659-6E4A-4955-1C8916E66568}"/>
              </a:ext>
            </a:extLst>
          </p:cNvPr>
          <p:cNvSpPr>
            <a:spLocks noGrp="1"/>
          </p:cNvSpPr>
          <p:nvPr>
            <p:ph type="subTitle" idx="1"/>
          </p:nvPr>
        </p:nvSpPr>
        <p:spPr>
          <a:xfrm>
            <a:off x="621955" y="4678381"/>
            <a:ext cx="6384326"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8" name="Picture Placeholder 47">
            <a:extLst>
              <a:ext uri="{FF2B5EF4-FFF2-40B4-BE49-F238E27FC236}">
                <a16:creationId xmlns:a16="http://schemas.microsoft.com/office/drawing/2014/main" id="{9431F509-471A-EC44-68B7-2C37799D98DC}"/>
              </a:ext>
            </a:extLst>
          </p:cNvPr>
          <p:cNvSpPr>
            <a:spLocks noGrp="1"/>
          </p:cNvSpPr>
          <p:nvPr>
            <p:ph type="pic" sz="quarter" idx="16"/>
          </p:nvPr>
        </p:nvSpPr>
        <p:spPr>
          <a:xfrm>
            <a:off x="7920679" y="1"/>
            <a:ext cx="4270248" cy="2194560"/>
          </a:xfrm>
        </p:spPr>
        <p:txBody>
          <a:bodyPr/>
          <a:lstStyle/>
          <a:p>
            <a:endParaRPr lang="en-US"/>
          </a:p>
        </p:txBody>
      </p:sp>
      <p:sp>
        <p:nvSpPr>
          <p:cNvPr id="5" name="Picture Placeholder 4">
            <a:extLst>
              <a:ext uri="{FF2B5EF4-FFF2-40B4-BE49-F238E27FC236}">
                <a16:creationId xmlns:a16="http://schemas.microsoft.com/office/drawing/2014/main" id="{406B9A51-288E-E40A-5177-9E477A32A2EF}"/>
              </a:ext>
            </a:extLst>
          </p:cNvPr>
          <p:cNvSpPr>
            <a:spLocks noGrp="1"/>
          </p:cNvSpPr>
          <p:nvPr>
            <p:ph type="pic" sz="quarter" idx="17"/>
          </p:nvPr>
        </p:nvSpPr>
        <p:spPr>
          <a:xfrm>
            <a:off x="7920038" y="2335380"/>
            <a:ext cx="4271962" cy="2194560"/>
          </a:xfrm>
        </p:spPr>
        <p:txBody>
          <a:bodyPr/>
          <a:lstStyle/>
          <a:p>
            <a:endParaRPr lang="en-US"/>
          </a:p>
        </p:txBody>
      </p:sp>
      <p:sp>
        <p:nvSpPr>
          <p:cNvPr id="7" name="Picture Placeholder 6">
            <a:extLst>
              <a:ext uri="{FF2B5EF4-FFF2-40B4-BE49-F238E27FC236}">
                <a16:creationId xmlns:a16="http://schemas.microsoft.com/office/drawing/2014/main" id="{82DCFE41-726A-3929-F27F-8EFA11486327}"/>
              </a:ext>
            </a:extLst>
          </p:cNvPr>
          <p:cNvSpPr>
            <a:spLocks noGrp="1"/>
          </p:cNvSpPr>
          <p:nvPr>
            <p:ph type="pic" sz="quarter" idx="18"/>
          </p:nvPr>
        </p:nvSpPr>
        <p:spPr>
          <a:xfrm>
            <a:off x="7920038" y="4662251"/>
            <a:ext cx="4271962" cy="2194560"/>
          </a:xfrm>
        </p:spPr>
        <p:txBody>
          <a:bodyPr/>
          <a:lstStyle/>
          <a:p>
            <a:endParaRPr lang="en-US"/>
          </a:p>
        </p:txBody>
      </p:sp>
      <p:sp>
        <p:nvSpPr>
          <p:cNvPr id="8" name="Rectangle 7">
            <a:extLst>
              <a:ext uri="{FF2B5EF4-FFF2-40B4-BE49-F238E27FC236}">
                <a16:creationId xmlns:a16="http://schemas.microsoft.com/office/drawing/2014/main" id="{E17A2168-98B4-BC4A-01F2-9C80EC0932AF}"/>
              </a:ext>
            </a:extLst>
          </p:cNvPr>
          <p:cNvSpPr/>
          <p:nvPr userDrawn="1"/>
        </p:nvSpPr>
        <p:spPr>
          <a:xfrm>
            <a:off x="0" y="5841622"/>
            <a:ext cx="7934640" cy="10324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C281B02C-A492-F10E-88D0-754AC9CFE9A7}"/>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620083" y="4546037"/>
            <a:ext cx="6400800" cy="45720"/>
          </a:xfrm>
          <a:prstGeom prst="rect">
            <a:avLst/>
          </a:prstGeom>
        </p:spPr>
      </p:pic>
    </p:spTree>
    <p:extLst>
      <p:ext uri="{BB962C8B-B14F-4D97-AF65-F5344CB8AC3E}">
        <p14:creationId xmlns:p14="http://schemas.microsoft.com/office/powerpoint/2010/main" val="58955073"/>
      </p:ext>
    </p:extLst>
  </p:cSld>
  <p:clrMapOvr>
    <a:masterClrMapping/>
  </p:clrMapOvr>
  <p:extLst>
    <p:ext uri="{DCECCB84-F9BA-43D5-87BE-67443E8EF086}">
      <p15:sldGuideLst xmlns:p15="http://schemas.microsoft.com/office/powerpoint/2012/main">
        <p15:guide id="1" orient="horz" pos="2184">
          <p15:clr>
            <a:srgbClr val="FBAE40"/>
          </p15:clr>
        </p15:guide>
        <p15:guide id="2" pos="3864">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1-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9C121F-C26E-9FA6-5B26-5598221618F6}"/>
              </a:ext>
            </a:extLst>
          </p:cNvPr>
          <p:cNvSpPr>
            <a:spLocks noGrp="1"/>
          </p:cNvSpPr>
          <p:nvPr>
            <p:ph idx="1"/>
          </p:nvPr>
        </p:nvSpPr>
        <p:spPr>
          <a:xfrm>
            <a:off x="838200" y="2141537"/>
            <a:ext cx="10515600" cy="4351338"/>
          </a:xfrm>
        </p:spPr>
        <p:txBody>
          <a:bodyPr/>
          <a:lstStyle>
            <a:lvl5pPr>
              <a:defRPr/>
            </a:lvl5pPr>
            <a:lvl6pPr>
              <a:defRPr sz="18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pic>
        <p:nvPicPr>
          <p:cNvPr id="16" name="Picture 15">
            <a:extLst>
              <a:ext uri="{FF2B5EF4-FFF2-40B4-BE49-F238E27FC236}">
                <a16:creationId xmlns:a16="http://schemas.microsoft.com/office/drawing/2014/main" id="{1F5B7F0D-1261-74D6-5893-879A28AAFC9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6" name="Text Placeholder 3">
            <a:extLst>
              <a:ext uri="{FF2B5EF4-FFF2-40B4-BE49-F238E27FC236}">
                <a16:creationId xmlns:a16="http://schemas.microsoft.com/office/drawing/2014/main" id="{186C9C76-ECC2-7081-2083-0B6EDDA0F96B}"/>
              </a:ext>
            </a:extLst>
          </p:cNvPr>
          <p:cNvSpPr>
            <a:spLocks noGrp="1"/>
          </p:cNvSpPr>
          <p:nvPr>
            <p:ph type="body" sz="quarter" idx="19" hasCustomPrompt="1"/>
          </p:nvPr>
        </p:nvSpPr>
        <p:spPr>
          <a:xfrm>
            <a:off x="838201" y="681038"/>
            <a:ext cx="10515600" cy="1325562"/>
          </a:xfrm>
        </p:spPr>
        <p:txBody>
          <a:bodyPr anchor="ctr" anchorCtr="0"/>
          <a:lstStyle>
            <a:lvl1pPr>
              <a:lnSpc>
                <a:spcPct val="80000"/>
              </a:lnSpc>
              <a:defRPr lang="en-US" sz="4400" dirty="0" smtClean="0">
                <a:solidFill>
                  <a:schemeClr val="accent2"/>
                </a:solidFill>
              </a:defRPr>
            </a:lvl1pPr>
            <a:lvl5pPr>
              <a:defRPr/>
            </a:lvl5pPr>
            <a:lvl6pPr>
              <a:defRPr lang="en-US" sz="2400" dirty="0"/>
            </a:lvl6pPr>
          </a:lstStyle>
          <a:p>
            <a:pPr lvl="0"/>
            <a:r>
              <a:rPr lang="en-US"/>
              <a:t>Title</a:t>
            </a:r>
          </a:p>
          <a:p>
            <a:pPr lvl="5"/>
            <a:r>
              <a:rPr lang="en-US"/>
              <a:t>SUBTITLE</a:t>
            </a:r>
          </a:p>
        </p:txBody>
      </p:sp>
    </p:spTree>
    <p:extLst>
      <p:ext uri="{BB962C8B-B14F-4D97-AF65-F5344CB8AC3E}">
        <p14:creationId xmlns:p14="http://schemas.microsoft.com/office/powerpoint/2010/main" val="7785298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Title and Content 6-up">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4A3819A9-F4BA-68E8-1A53-23A4D5728D4A}"/>
              </a:ext>
            </a:extLst>
          </p:cNvPr>
          <p:cNvSpPr>
            <a:spLocks noGrp="1"/>
          </p:cNvSpPr>
          <p:nvPr>
            <p:ph type="body" sz="quarter" idx="13"/>
          </p:nvPr>
        </p:nvSpPr>
        <p:spPr>
          <a:xfrm>
            <a:off x="838201" y="2088413"/>
            <a:ext cx="3426912" cy="1806938"/>
          </a:xfrm>
        </p:spPr>
        <p:txBody>
          <a:bodyPr/>
          <a:lstStyle>
            <a:lvl1pPr>
              <a:lnSpc>
                <a:spcPct val="80000"/>
              </a:lnSpc>
              <a:spcBef>
                <a:spcPts val="0"/>
              </a:spcBef>
              <a:defRPr b="1">
                <a:solidFill>
                  <a:schemeClr val="accent1"/>
                </a:solidFill>
              </a:defRPr>
            </a:lvl1pPr>
            <a:lvl2pPr>
              <a:lnSpc>
                <a:spcPct val="90000"/>
              </a:lnSpc>
              <a:spcBef>
                <a:spcPts val="0"/>
              </a:spcBef>
              <a:defRPr sz="2000" b="1">
                <a:solidFill>
                  <a:schemeClr val="accent1"/>
                </a:solidFill>
              </a:defRPr>
            </a:lvl2pPr>
            <a:lvl3pPr>
              <a:lnSpc>
                <a:spcPct val="90000"/>
              </a:lnSpc>
              <a:spcBef>
                <a:spcPts val="0"/>
              </a:spcBef>
              <a:defRPr sz="1800" i="1">
                <a:solidFill>
                  <a:schemeClr val="accent2"/>
                </a:solidFill>
              </a:defRPr>
            </a:lvl3pPr>
            <a:lvl4pPr marL="0" indent="0">
              <a:lnSpc>
                <a:spcPct val="90000"/>
              </a:lnSpc>
              <a:buNone/>
              <a:defRPr sz="1800">
                <a:solidFill>
                  <a:schemeClr val="tx2"/>
                </a:solidFill>
              </a:defRPr>
            </a:lvl4pPr>
            <a:lvl5pPr marL="0" indent="0">
              <a:lnSpc>
                <a:spcPct val="90000"/>
              </a:lnSpc>
              <a:spcBef>
                <a:spcPts val="0"/>
              </a:spcBef>
              <a:buNone/>
              <a:defRPr sz="16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7">
            <a:extLst>
              <a:ext uri="{FF2B5EF4-FFF2-40B4-BE49-F238E27FC236}">
                <a16:creationId xmlns:a16="http://schemas.microsoft.com/office/drawing/2014/main" id="{08796C4E-471E-222D-A0E3-7CC1BEB0BFE3}"/>
              </a:ext>
            </a:extLst>
          </p:cNvPr>
          <p:cNvSpPr>
            <a:spLocks noGrp="1"/>
          </p:cNvSpPr>
          <p:nvPr>
            <p:ph type="body" sz="quarter" idx="14"/>
          </p:nvPr>
        </p:nvSpPr>
        <p:spPr>
          <a:xfrm>
            <a:off x="4422210" y="2088413"/>
            <a:ext cx="3426912" cy="1806938"/>
          </a:xfrm>
        </p:spPr>
        <p:txBody>
          <a:bodyPr/>
          <a:lstStyle>
            <a:lvl1pPr>
              <a:lnSpc>
                <a:spcPct val="80000"/>
              </a:lnSpc>
              <a:spcBef>
                <a:spcPts val="0"/>
              </a:spcBef>
              <a:defRPr b="1">
                <a:solidFill>
                  <a:schemeClr val="accent1"/>
                </a:solidFill>
              </a:defRPr>
            </a:lvl1pPr>
            <a:lvl2pPr>
              <a:lnSpc>
                <a:spcPct val="90000"/>
              </a:lnSpc>
              <a:spcBef>
                <a:spcPts val="0"/>
              </a:spcBef>
              <a:defRPr sz="2000" b="1">
                <a:solidFill>
                  <a:schemeClr val="accent1"/>
                </a:solidFill>
              </a:defRPr>
            </a:lvl2pPr>
            <a:lvl3pPr>
              <a:lnSpc>
                <a:spcPct val="90000"/>
              </a:lnSpc>
              <a:spcBef>
                <a:spcPts val="0"/>
              </a:spcBef>
              <a:defRPr sz="1800" i="1">
                <a:solidFill>
                  <a:schemeClr val="accent2"/>
                </a:solidFill>
              </a:defRPr>
            </a:lvl3pPr>
            <a:lvl4pPr marL="0" indent="0">
              <a:lnSpc>
                <a:spcPct val="90000"/>
              </a:lnSpc>
              <a:buNone/>
              <a:defRPr sz="1800">
                <a:solidFill>
                  <a:schemeClr val="tx2"/>
                </a:solidFill>
              </a:defRPr>
            </a:lvl4pPr>
            <a:lvl5pPr marL="0" indent="0">
              <a:lnSpc>
                <a:spcPct val="90000"/>
              </a:lnSpc>
              <a:spcBef>
                <a:spcPts val="0"/>
              </a:spcBef>
              <a:buNone/>
              <a:defRPr sz="16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7">
            <a:extLst>
              <a:ext uri="{FF2B5EF4-FFF2-40B4-BE49-F238E27FC236}">
                <a16:creationId xmlns:a16="http://schemas.microsoft.com/office/drawing/2014/main" id="{11A4D46D-975D-2B6F-ABC5-F5B376D77CF3}"/>
              </a:ext>
            </a:extLst>
          </p:cNvPr>
          <p:cNvSpPr>
            <a:spLocks noGrp="1"/>
          </p:cNvSpPr>
          <p:nvPr>
            <p:ph type="body" sz="quarter" idx="15"/>
          </p:nvPr>
        </p:nvSpPr>
        <p:spPr>
          <a:xfrm>
            <a:off x="8001522" y="2088413"/>
            <a:ext cx="3426912" cy="1806938"/>
          </a:xfrm>
        </p:spPr>
        <p:txBody>
          <a:bodyPr/>
          <a:lstStyle>
            <a:lvl1pPr>
              <a:lnSpc>
                <a:spcPct val="80000"/>
              </a:lnSpc>
              <a:spcBef>
                <a:spcPts val="0"/>
              </a:spcBef>
              <a:defRPr b="1">
                <a:solidFill>
                  <a:schemeClr val="accent1"/>
                </a:solidFill>
              </a:defRPr>
            </a:lvl1pPr>
            <a:lvl2pPr>
              <a:lnSpc>
                <a:spcPct val="90000"/>
              </a:lnSpc>
              <a:spcBef>
                <a:spcPts val="0"/>
              </a:spcBef>
              <a:defRPr sz="2000" b="1">
                <a:solidFill>
                  <a:schemeClr val="accent1"/>
                </a:solidFill>
              </a:defRPr>
            </a:lvl2pPr>
            <a:lvl3pPr>
              <a:lnSpc>
                <a:spcPct val="90000"/>
              </a:lnSpc>
              <a:spcBef>
                <a:spcPts val="0"/>
              </a:spcBef>
              <a:defRPr sz="1800" i="1">
                <a:solidFill>
                  <a:schemeClr val="accent2"/>
                </a:solidFill>
              </a:defRPr>
            </a:lvl3pPr>
            <a:lvl4pPr marL="0" indent="0">
              <a:lnSpc>
                <a:spcPct val="90000"/>
              </a:lnSpc>
              <a:buNone/>
              <a:defRPr sz="1800">
                <a:solidFill>
                  <a:schemeClr val="tx2"/>
                </a:solidFill>
              </a:defRPr>
            </a:lvl4pPr>
            <a:lvl5pPr marL="0" indent="0">
              <a:lnSpc>
                <a:spcPct val="90000"/>
              </a:lnSpc>
              <a:spcBef>
                <a:spcPts val="0"/>
              </a:spcBef>
              <a:buNone/>
              <a:defRPr sz="16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7">
            <a:extLst>
              <a:ext uri="{FF2B5EF4-FFF2-40B4-BE49-F238E27FC236}">
                <a16:creationId xmlns:a16="http://schemas.microsoft.com/office/drawing/2014/main" id="{50555536-D1E2-077E-AE62-68E30BACE631}"/>
              </a:ext>
            </a:extLst>
          </p:cNvPr>
          <p:cNvSpPr>
            <a:spLocks noGrp="1"/>
          </p:cNvSpPr>
          <p:nvPr>
            <p:ph type="body" sz="quarter" idx="16"/>
          </p:nvPr>
        </p:nvSpPr>
        <p:spPr>
          <a:xfrm>
            <a:off x="838200" y="4293075"/>
            <a:ext cx="3426912" cy="1806938"/>
          </a:xfrm>
        </p:spPr>
        <p:txBody>
          <a:bodyPr/>
          <a:lstStyle>
            <a:lvl1pPr>
              <a:lnSpc>
                <a:spcPct val="80000"/>
              </a:lnSpc>
              <a:spcBef>
                <a:spcPts val="0"/>
              </a:spcBef>
              <a:defRPr b="1">
                <a:solidFill>
                  <a:schemeClr val="accent1"/>
                </a:solidFill>
              </a:defRPr>
            </a:lvl1pPr>
            <a:lvl2pPr>
              <a:lnSpc>
                <a:spcPct val="90000"/>
              </a:lnSpc>
              <a:spcBef>
                <a:spcPts val="0"/>
              </a:spcBef>
              <a:defRPr sz="2000" b="1">
                <a:solidFill>
                  <a:schemeClr val="accent1"/>
                </a:solidFill>
              </a:defRPr>
            </a:lvl2pPr>
            <a:lvl3pPr>
              <a:lnSpc>
                <a:spcPct val="90000"/>
              </a:lnSpc>
              <a:spcBef>
                <a:spcPts val="0"/>
              </a:spcBef>
              <a:defRPr sz="1800" i="1">
                <a:solidFill>
                  <a:schemeClr val="accent2"/>
                </a:solidFill>
              </a:defRPr>
            </a:lvl3pPr>
            <a:lvl4pPr marL="0" indent="0">
              <a:lnSpc>
                <a:spcPct val="90000"/>
              </a:lnSpc>
              <a:buNone/>
              <a:defRPr sz="1800">
                <a:solidFill>
                  <a:schemeClr val="tx2"/>
                </a:solidFill>
              </a:defRPr>
            </a:lvl4pPr>
            <a:lvl5pPr marL="0" indent="0">
              <a:lnSpc>
                <a:spcPct val="90000"/>
              </a:lnSpc>
              <a:spcBef>
                <a:spcPts val="0"/>
              </a:spcBef>
              <a:buNone/>
              <a:defRPr sz="16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ext Placeholder 7">
            <a:extLst>
              <a:ext uri="{FF2B5EF4-FFF2-40B4-BE49-F238E27FC236}">
                <a16:creationId xmlns:a16="http://schemas.microsoft.com/office/drawing/2014/main" id="{FBD9C1CC-8B89-82B4-54D7-D7CB9925DDAA}"/>
              </a:ext>
            </a:extLst>
          </p:cNvPr>
          <p:cNvSpPr>
            <a:spLocks noGrp="1"/>
          </p:cNvSpPr>
          <p:nvPr>
            <p:ph type="body" sz="quarter" idx="17"/>
          </p:nvPr>
        </p:nvSpPr>
        <p:spPr>
          <a:xfrm>
            <a:off x="4422209" y="4293075"/>
            <a:ext cx="3426912" cy="1806938"/>
          </a:xfrm>
        </p:spPr>
        <p:txBody>
          <a:bodyPr/>
          <a:lstStyle>
            <a:lvl1pPr>
              <a:lnSpc>
                <a:spcPct val="80000"/>
              </a:lnSpc>
              <a:spcBef>
                <a:spcPts val="0"/>
              </a:spcBef>
              <a:defRPr b="1">
                <a:solidFill>
                  <a:schemeClr val="accent1"/>
                </a:solidFill>
              </a:defRPr>
            </a:lvl1pPr>
            <a:lvl2pPr>
              <a:lnSpc>
                <a:spcPct val="90000"/>
              </a:lnSpc>
              <a:spcBef>
                <a:spcPts val="0"/>
              </a:spcBef>
              <a:defRPr sz="2000" b="1">
                <a:solidFill>
                  <a:schemeClr val="accent1"/>
                </a:solidFill>
              </a:defRPr>
            </a:lvl2pPr>
            <a:lvl3pPr>
              <a:lnSpc>
                <a:spcPct val="90000"/>
              </a:lnSpc>
              <a:spcBef>
                <a:spcPts val="0"/>
              </a:spcBef>
              <a:defRPr sz="1800" i="1">
                <a:solidFill>
                  <a:schemeClr val="accent2"/>
                </a:solidFill>
              </a:defRPr>
            </a:lvl3pPr>
            <a:lvl4pPr marL="0" indent="0">
              <a:lnSpc>
                <a:spcPct val="90000"/>
              </a:lnSpc>
              <a:buNone/>
              <a:defRPr sz="1800">
                <a:solidFill>
                  <a:schemeClr val="tx2"/>
                </a:solidFill>
              </a:defRPr>
            </a:lvl4pPr>
            <a:lvl5pPr marL="0" indent="0">
              <a:lnSpc>
                <a:spcPct val="90000"/>
              </a:lnSpc>
              <a:spcBef>
                <a:spcPts val="0"/>
              </a:spcBef>
              <a:buNone/>
              <a:defRPr sz="16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7">
            <a:extLst>
              <a:ext uri="{FF2B5EF4-FFF2-40B4-BE49-F238E27FC236}">
                <a16:creationId xmlns:a16="http://schemas.microsoft.com/office/drawing/2014/main" id="{D7DE3226-01A3-BF0E-0C14-DD8CEA8178D6}"/>
              </a:ext>
            </a:extLst>
          </p:cNvPr>
          <p:cNvSpPr>
            <a:spLocks noGrp="1"/>
          </p:cNvSpPr>
          <p:nvPr>
            <p:ph type="body" sz="quarter" idx="18"/>
          </p:nvPr>
        </p:nvSpPr>
        <p:spPr>
          <a:xfrm>
            <a:off x="8001521" y="4293075"/>
            <a:ext cx="3426912" cy="1806938"/>
          </a:xfrm>
        </p:spPr>
        <p:txBody>
          <a:bodyPr/>
          <a:lstStyle>
            <a:lvl1pPr>
              <a:lnSpc>
                <a:spcPct val="80000"/>
              </a:lnSpc>
              <a:spcBef>
                <a:spcPts val="0"/>
              </a:spcBef>
              <a:defRPr b="1">
                <a:solidFill>
                  <a:schemeClr val="accent1"/>
                </a:solidFill>
              </a:defRPr>
            </a:lvl1pPr>
            <a:lvl2pPr>
              <a:lnSpc>
                <a:spcPct val="90000"/>
              </a:lnSpc>
              <a:spcBef>
                <a:spcPts val="0"/>
              </a:spcBef>
              <a:defRPr sz="2000" b="1">
                <a:solidFill>
                  <a:schemeClr val="accent1"/>
                </a:solidFill>
              </a:defRPr>
            </a:lvl2pPr>
            <a:lvl3pPr>
              <a:lnSpc>
                <a:spcPct val="90000"/>
              </a:lnSpc>
              <a:spcBef>
                <a:spcPts val="0"/>
              </a:spcBef>
              <a:defRPr sz="1800" i="1">
                <a:solidFill>
                  <a:schemeClr val="accent2"/>
                </a:solidFill>
              </a:defRPr>
            </a:lvl3pPr>
            <a:lvl4pPr marL="0" indent="0">
              <a:lnSpc>
                <a:spcPct val="90000"/>
              </a:lnSpc>
              <a:buNone/>
              <a:defRPr sz="1800">
                <a:solidFill>
                  <a:schemeClr val="tx2"/>
                </a:solidFill>
              </a:defRPr>
            </a:lvl4pPr>
            <a:lvl5pPr marL="0" indent="0">
              <a:lnSpc>
                <a:spcPct val="90000"/>
              </a:lnSpc>
              <a:spcBef>
                <a:spcPts val="0"/>
              </a:spcBef>
              <a:buNone/>
              <a:defRPr sz="16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2" name="Picture 31">
            <a:extLst>
              <a:ext uri="{FF2B5EF4-FFF2-40B4-BE49-F238E27FC236}">
                <a16:creationId xmlns:a16="http://schemas.microsoft.com/office/drawing/2014/main" id="{666E2210-BE12-8DCA-FAEF-857E414DBE5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4" name="Text Placeholder 3">
            <a:extLst>
              <a:ext uri="{FF2B5EF4-FFF2-40B4-BE49-F238E27FC236}">
                <a16:creationId xmlns:a16="http://schemas.microsoft.com/office/drawing/2014/main" id="{AA951948-F196-6D06-3182-BFE736DCD338}"/>
              </a:ext>
            </a:extLst>
          </p:cNvPr>
          <p:cNvSpPr>
            <a:spLocks noGrp="1"/>
          </p:cNvSpPr>
          <p:nvPr>
            <p:ph type="body" sz="quarter" idx="19" hasCustomPrompt="1"/>
          </p:nvPr>
        </p:nvSpPr>
        <p:spPr>
          <a:xfrm>
            <a:off x="838201" y="681038"/>
            <a:ext cx="10515600" cy="1325562"/>
          </a:xfrm>
        </p:spPr>
        <p:txBody>
          <a:bodyPr anchor="ctr" anchorCtr="0"/>
          <a:lstStyle>
            <a:lvl1pPr>
              <a:lnSpc>
                <a:spcPct val="80000"/>
              </a:lnSpc>
              <a:defRPr lang="en-US" sz="4400" dirty="0" smtClean="0">
                <a:solidFill>
                  <a:schemeClr val="accent2"/>
                </a:solidFill>
              </a:defRPr>
            </a:lvl1pPr>
            <a:lvl5pPr>
              <a:defRPr/>
            </a:lvl5pPr>
            <a:lvl6pPr>
              <a:defRPr lang="en-US" sz="2400" dirty="0"/>
            </a:lvl6pPr>
          </a:lstStyle>
          <a:p>
            <a:pPr lvl="0"/>
            <a:r>
              <a:rPr lang="en-US"/>
              <a:t>Title</a:t>
            </a:r>
          </a:p>
          <a:p>
            <a:pPr lvl="6"/>
            <a:r>
              <a:rPr lang="en-US"/>
              <a:t>SUBTITLE</a:t>
            </a:r>
          </a:p>
        </p:txBody>
      </p:sp>
    </p:spTree>
    <p:extLst>
      <p:ext uri="{BB962C8B-B14F-4D97-AF65-F5344CB8AC3E}">
        <p14:creationId xmlns:p14="http://schemas.microsoft.com/office/powerpoint/2010/main" val="36221111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Title and Content side by s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9C121F-C26E-9FA6-5B26-5598221618F6}"/>
              </a:ext>
            </a:extLst>
          </p:cNvPr>
          <p:cNvSpPr>
            <a:spLocks noGrp="1"/>
          </p:cNvSpPr>
          <p:nvPr>
            <p:ph idx="1"/>
          </p:nvPr>
        </p:nvSpPr>
        <p:spPr>
          <a:xfrm>
            <a:off x="4924926" y="1122947"/>
            <a:ext cx="6428874" cy="5054016"/>
          </a:xfrm>
        </p:spPr>
        <p:txBody>
          <a:bodyPr/>
          <a:lstStyle>
            <a:lvl5pPr>
              <a:defRPr/>
            </a:lvl5pPr>
            <a:lvl6pPr>
              <a:defRPr sz="18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pic>
        <p:nvPicPr>
          <p:cNvPr id="18" name="Picture 17">
            <a:extLst>
              <a:ext uri="{FF2B5EF4-FFF2-40B4-BE49-F238E27FC236}">
                <a16:creationId xmlns:a16="http://schemas.microsoft.com/office/drawing/2014/main" id="{194B9C90-9258-1B83-9756-E2C9420FFE3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5" name="Text Placeholder 4">
            <a:extLst>
              <a:ext uri="{FF2B5EF4-FFF2-40B4-BE49-F238E27FC236}">
                <a16:creationId xmlns:a16="http://schemas.microsoft.com/office/drawing/2014/main" id="{65BF9748-496F-EAB5-02CB-38268CEDBC71}"/>
              </a:ext>
            </a:extLst>
          </p:cNvPr>
          <p:cNvSpPr>
            <a:spLocks noGrp="1"/>
          </p:cNvSpPr>
          <p:nvPr>
            <p:ph type="body" sz="quarter" idx="10" hasCustomPrompt="1"/>
          </p:nvPr>
        </p:nvSpPr>
        <p:spPr>
          <a:xfrm>
            <a:off x="838200" y="1122363"/>
            <a:ext cx="3413125" cy="2844156"/>
          </a:xfrm>
        </p:spPr>
        <p:txBody>
          <a:bodyPr/>
          <a:lstStyle>
            <a:lvl1pPr>
              <a:lnSpc>
                <a:spcPct val="80000"/>
              </a:lnSpc>
              <a:defRPr sz="4400">
                <a:solidFill>
                  <a:schemeClr val="accent2"/>
                </a:solidFill>
              </a:defRPr>
            </a:lvl1pPr>
            <a:lvl2pPr>
              <a:defRPr spc="200" baseline="0">
                <a:solidFill>
                  <a:schemeClr val="accent4"/>
                </a:solidFill>
              </a:defRPr>
            </a:lvl2pPr>
          </a:lstStyle>
          <a:p>
            <a:pPr lvl="0"/>
            <a:r>
              <a:rPr lang="en-US"/>
              <a:t>Title</a:t>
            </a:r>
          </a:p>
          <a:p>
            <a:pPr lvl="1"/>
            <a:r>
              <a:rPr lang="en-US"/>
              <a:t>SUBTITLE</a:t>
            </a:r>
          </a:p>
        </p:txBody>
      </p:sp>
    </p:spTree>
    <p:extLst>
      <p:ext uri="{BB962C8B-B14F-4D97-AF65-F5344CB8AC3E}">
        <p14:creationId xmlns:p14="http://schemas.microsoft.com/office/powerpoint/2010/main" val="29195096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9C121F-C26E-9FA6-5B26-5598221618F6}"/>
              </a:ext>
            </a:extLst>
          </p:cNvPr>
          <p:cNvSpPr>
            <a:spLocks noGrp="1"/>
          </p:cNvSpPr>
          <p:nvPr>
            <p:ph idx="1"/>
          </p:nvPr>
        </p:nvSpPr>
        <p:spPr>
          <a:xfrm>
            <a:off x="838200" y="2141537"/>
            <a:ext cx="6156158" cy="4351338"/>
          </a:xfrm>
        </p:spPr>
        <p:txBody>
          <a:bodyPr anchor="t" anchorCtr="0"/>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8" name="Picture Placeholder 7">
            <a:extLst>
              <a:ext uri="{FF2B5EF4-FFF2-40B4-BE49-F238E27FC236}">
                <a16:creationId xmlns:a16="http://schemas.microsoft.com/office/drawing/2014/main" id="{DEB9967D-F689-EFB1-4101-B503B1252725}"/>
              </a:ext>
            </a:extLst>
          </p:cNvPr>
          <p:cNvSpPr>
            <a:spLocks noGrp="1"/>
          </p:cNvSpPr>
          <p:nvPr>
            <p:ph type="pic" sz="quarter" idx="13"/>
          </p:nvPr>
        </p:nvSpPr>
        <p:spPr>
          <a:xfrm>
            <a:off x="7908758" y="0"/>
            <a:ext cx="4270248" cy="6858000"/>
          </a:xfrm>
        </p:spPr>
        <p:txBody>
          <a:bodyPr/>
          <a:lstStyle/>
          <a:p>
            <a:endParaRPr lang="en-US"/>
          </a:p>
        </p:txBody>
      </p:sp>
      <p:pic>
        <p:nvPicPr>
          <p:cNvPr id="21" name="Picture 20">
            <a:extLst>
              <a:ext uri="{FF2B5EF4-FFF2-40B4-BE49-F238E27FC236}">
                <a16:creationId xmlns:a16="http://schemas.microsoft.com/office/drawing/2014/main" id="{0446FC47-C8C6-E147-7D65-177A6A899CA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
        <p:nvSpPr>
          <p:cNvPr id="5" name="Text Placeholder 4">
            <a:extLst>
              <a:ext uri="{FF2B5EF4-FFF2-40B4-BE49-F238E27FC236}">
                <a16:creationId xmlns:a16="http://schemas.microsoft.com/office/drawing/2014/main" id="{E3594586-DD20-B865-4668-3CB67A90886F}"/>
              </a:ext>
            </a:extLst>
          </p:cNvPr>
          <p:cNvSpPr>
            <a:spLocks noGrp="1"/>
          </p:cNvSpPr>
          <p:nvPr>
            <p:ph type="body" sz="quarter" idx="14" hasCustomPrompt="1"/>
          </p:nvPr>
        </p:nvSpPr>
        <p:spPr>
          <a:xfrm>
            <a:off x="838199" y="681036"/>
            <a:ext cx="6156157" cy="1325564"/>
          </a:xfrm>
        </p:spPr>
        <p:txBody>
          <a:bodyPr anchor="ctr" anchorCtr="0"/>
          <a:lstStyle>
            <a:lvl1pPr>
              <a:lnSpc>
                <a:spcPct val="80000"/>
              </a:lnSpc>
              <a:defRPr sz="4400">
                <a:solidFill>
                  <a:schemeClr val="accent2"/>
                </a:solidFill>
              </a:defRPr>
            </a:lvl1pPr>
            <a:lvl5pPr>
              <a:defRPr/>
            </a:lvl5pPr>
          </a:lstStyle>
          <a:p>
            <a:pPr lvl="0"/>
            <a:r>
              <a:rPr lang="en-US"/>
              <a:t>Title</a:t>
            </a:r>
          </a:p>
          <a:p>
            <a:pPr lvl="5"/>
            <a:r>
              <a:rPr lang="en-US"/>
              <a:t>SUBTITLE</a:t>
            </a:r>
          </a:p>
        </p:txBody>
      </p:sp>
    </p:spTree>
    <p:extLst>
      <p:ext uri="{BB962C8B-B14F-4D97-AF65-F5344CB8AC3E}">
        <p14:creationId xmlns:p14="http://schemas.microsoft.com/office/powerpoint/2010/main" val="30369331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2A878-EE4F-9D9E-5FA7-31D3A94B2619}"/>
              </a:ext>
            </a:extLst>
          </p:cNvPr>
          <p:cNvSpPr>
            <a:spLocks noGrp="1"/>
          </p:cNvSpPr>
          <p:nvPr>
            <p:ph type="title"/>
          </p:nvPr>
        </p:nvSpPr>
        <p:spPr>
          <a:xfrm>
            <a:off x="831850" y="1709738"/>
            <a:ext cx="10515600" cy="2852737"/>
          </a:xfrm>
        </p:spPr>
        <p:txBody>
          <a:bodyPr anchor="b"/>
          <a:lstStyle>
            <a:lvl1pPr>
              <a:defRPr sz="60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C8B84B80-A534-304E-B0ED-5D35B26470A2}"/>
              </a:ext>
            </a:extLst>
          </p:cNvPr>
          <p:cNvSpPr>
            <a:spLocks noGrp="1"/>
          </p:cNvSpPr>
          <p:nvPr>
            <p:ph type="body" idx="1"/>
          </p:nvPr>
        </p:nvSpPr>
        <p:spPr>
          <a:xfrm>
            <a:off x="831850" y="4793268"/>
            <a:ext cx="10515600" cy="1296382"/>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0F19B7-639C-39F4-1B7B-D63F393D3D34}"/>
              </a:ext>
            </a:extLst>
          </p:cNvPr>
          <p:cNvSpPr>
            <a:spLocks noGrp="1"/>
          </p:cNvSpPr>
          <p:nvPr>
            <p:ph type="dt" sz="half" idx="10"/>
          </p:nvPr>
        </p:nvSpPr>
        <p:spPr/>
        <p:txBody>
          <a:bodyPr/>
          <a:lstStyle/>
          <a:p>
            <a:fld id="{76198414-C579-4638-970E-C37B04B7C542}" type="datetimeFigureOut">
              <a:rPr lang="en-US" smtClean="0"/>
              <a:t>10/22/2025</a:t>
            </a:fld>
            <a:endParaRPr lang="en-US"/>
          </a:p>
        </p:txBody>
      </p:sp>
      <p:sp>
        <p:nvSpPr>
          <p:cNvPr id="5" name="Footer Placeholder 4">
            <a:extLst>
              <a:ext uri="{FF2B5EF4-FFF2-40B4-BE49-F238E27FC236}">
                <a16:creationId xmlns:a16="http://schemas.microsoft.com/office/drawing/2014/main" id="{5B5B5DC5-4CFC-8F0A-D362-C0738A17B1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FC4630-100A-032B-42E6-4B2DA63FF39D}"/>
              </a:ext>
            </a:extLst>
          </p:cNvPr>
          <p:cNvSpPr>
            <a:spLocks noGrp="1"/>
          </p:cNvSpPr>
          <p:nvPr>
            <p:ph type="sldNum" sz="quarter" idx="12"/>
          </p:nvPr>
        </p:nvSpPr>
        <p:spPr/>
        <p:txBody>
          <a:bodyPr/>
          <a:lstStyle/>
          <a:p>
            <a:fld id="{A3C6E787-271E-499A-8B82-65AC30ED6525}" type="slidenum">
              <a:rPr lang="en-US" smtClean="0"/>
              <a:t>‹#›</a:t>
            </a:fld>
            <a:endParaRPr lang="en-US"/>
          </a:p>
        </p:txBody>
      </p:sp>
      <p:sp>
        <p:nvSpPr>
          <p:cNvPr id="11" name="Flowchart: Delay 4">
            <a:extLst>
              <a:ext uri="{FF2B5EF4-FFF2-40B4-BE49-F238E27FC236}">
                <a16:creationId xmlns:a16="http://schemas.microsoft.com/office/drawing/2014/main" id="{FB7C7DCC-27EE-D987-CEF7-0F89C8D6E0F7}"/>
              </a:ext>
            </a:extLst>
          </p:cNvPr>
          <p:cNvSpPr/>
          <p:nvPr userDrawn="1"/>
        </p:nvSpPr>
        <p:spPr>
          <a:xfrm>
            <a:off x="-946138" y="2944165"/>
            <a:ext cx="1566211" cy="1582741"/>
          </a:xfrm>
          <a:custGeom>
            <a:avLst/>
            <a:gdLst>
              <a:gd name="connsiteX0" fmla="*/ 0 w 1565026"/>
              <a:gd name="connsiteY0" fmla="*/ 0 h 1581665"/>
              <a:gd name="connsiteX1" fmla="*/ 782513 w 1565026"/>
              <a:gd name="connsiteY1" fmla="*/ 0 h 1581665"/>
              <a:gd name="connsiteX2" fmla="*/ 1565026 w 1565026"/>
              <a:gd name="connsiteY2" fmla="*/ 790833 h 1581665"/>
              <a:gd name="connsiteX3" fmla="*/ 782513 w 1565026"/>
              <a:gd name="connsiteY3" fmla="*/ 1581666 h 1581665"/>
              <a:gd name="connsiteX4" fmla="*/ 0 w 1565026"/>
              <a:gd name="connsiteY4" fmla="*/ 1581665 h 1581665"/>
              <a:gd name="connsiteX5" fmla="*/ 0 w 1565026"/>
              <a:gd name="connsiteY5" fmla="*/ 0 h 1581665"/>
              <a:gd name="connsiteX0" fmla="*/ 0 w 2998410"/>
              <a:gd name="connsiteY0" fmla="*/ 0 h 1594023"/>
              <a:gd name="connsiteX1" fmla="*/ 2215897 w 2998410"/>
              <a:gd name="connsiteY1" fmla="*/ 12357 h 1594023"/>
              <a:gd name="connsiteX2" fmla="*/ 2998410 w 2998410"/>
              <a:gd name="connsiteY2" fmla="*/ 803190 h 1594023"/>
              <a:gd name="connsiteX3" fmla="*/ 2215897 w 2998410"/>
              <a:gd name="connsiteY3" fmla="*/ 1594023 h 1594023"/>
              <a:gd name="connsiteX4" fmla="*/ 1433384 w 2998410"/>
              <a:gd name="connsiteY4" fmla="*/ 1594022 h 1594023"/>
              <a:gd name="connsiteX5" fmla="*/ 0 w 2998410"/>
              <a:gd name="connsiteY5" fmla="*/ 0 h 1594023"/>
              <a:gd name="connsiteX0" fmla="*/ 37070 w 3035480"/>
              <a:gd name="connsiteY0" fmla="*/ 0 h 1594023"/>
              <a:gd name="connsiteX1" fmla="*/ 2252967 w 3035480"/>
              <a:gd name="connsiteY1" fmla="*/ 12357 h 1594023"/>
              <a:gd name="connsiteX2" fmla="*/ 3035480 w 3035480"/>
              <a:gd name="connsiteY2" fmla="*/ 803190 h 1594023"/>
              <a:gd name="connsiteX3" fmla="*/ 2252967 w 3035480"/>
              <a:gd name="connsiteY3" fmla="*/ 1594023 h 1594023"/>
              <a:gd name="connsiteX4" fmla="*/ 0 w 3035480"/>
              <a:gd name="connsiteY4" fmla="*/ 1569308 h 1594023"/>
              <a:gd name="connsiteX5" fmla="*/ 37070 w 3035480"/>
              <a:gd name="connsiteY5" fmla="*/ 0 h 1594023"/>
              <a:gd name="connsiteX0" fmla="*/ 0 w 3035480"/>
              <a:gd name="connsiteY0" fmla="*/ 0 h 1581666"/>
              <a:gd name="connsiteX1" fmla="*/ 2252967 w 3035480"/>
              <a:gd name="connsiteY1" fmla="*/ 0 h 1581666"/>
              <a:gd name="connsiteX2" fmla="*/ 3035480 w 3035480"/>
              <a:gd name="connsiteY2" fmla="*/ 790833 h 1581666"/>
              <a:gd name="connsiteX3" fmla="*/ 2252967 w 3035480"/>
              <a:gd name="connsiteY3" fmla="*/ 1581666 h 1581666"/>
              <a:gd name="connsiteX4" fmla="*/ 0 w 3035480"/>
              <a:gd name="connsiteY4" fmla="*/ 1556951 h 1581666"/>
              <a:gd name="connsiteX5" fmla="*/ 0 w 3035480"/>
              <a:gd name="connsiteY5" fmla="*/ 0 h 1581666"/>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271849 w 3307329"/>
              <a:gd name="connsiteY4" fmla="*/ 1569308 h 1594023"/>
              <a:gd name="connsiteX5" fmla="*/ 0 w 3307329"/>
              <a:gd name="connsiteY5" fmla="*/ 0 h 1594023"/>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0 w 3307329"/>
              <a:gd name="connsiteY4" fmla="*/ 1569308 h 1594023"/>
              <a:gd name="connsiteX5" fmla="*/ 0 w 3307329"/>
              <a:gd name="connsiteY5" fmla="*/ 0 h 1594023"/>
              <a:gd name="connsiteX0" fmla="*/ 1772433 w 3307329"/>
              <a:gd name="connsiteY0" fmla="*/ 7170 h 1582404"/>
              <a:gd name="connsiteX1" fmla="*/ 2524816 w 3307329"/>
              <a:gd name="connsiteY1" fmla="*/ 738 h 1582404"/>
              <a:gd name="connsiteX2" fmla="*/ 3307329 w 3307329"/>
              <a:gd name="connsiteY2" fmla="*/ 791571 h 1582404"/>
              <a:gd name="connsiteX3" fmla="*/ 2524816 w 3307329"/>
              <a:gd name="connsiteY3" fmla="*/ 1582404 h 1582404"/>
              <a:gd name="connsiteX4" fmla="*/ 0 w 3307329"/>
              <a:gd name="connsiteY4" fmla="*/ 1557689 h 1582404"/>
              <a:gd name="connsiteX5" fmla="*/ 1772433 w 3307329"/>
              <a:gd name="connsiteY5" fmla="*/ 7170 h 1582404"/>
              <a:gd name="connsiteX0" fmla="*/ 31315 w 1566211"/>
              <a:gd name="connsiteY0" fmla="*/ 7170 h 1582741"/>
              <a:gd name="connsiteX1" fmla="*/ 783698 w 1566211"/>
              <a:gd name="connsiteY1" fmla="*/ 738 h 1582741"/>
              <a:gd name="connsiteX2" fmla="*/ 1566211 w 1566211"/>
              <a:gd name="connsiteY2" fmla="*/ 791571 h 1582741"/>
              <a:gd name="connsiteX3" fmla="*/ 783698 w 1566211"/>
              <a:gd name="connsiteY3" fmla="*/ 1582404 h 1582741"/>
              <a:gd name="connsiteX4" fmla="*/ 0 w 1566211"/>
              <a:gd name="connsiteY4" fmla="*/ 1582741 h 1582741"/>
              <a:gd name="connsiteX5" fmla="*/ 31315 w 1566211"/>
              <a:gd name="connsiteY5" fmla="*/ 7170 h 1582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6211" h="1582741">
                <a:moveTo>
                  <a:pt x="31315" y="7170"/>
                </a:moveTo>
                <a:cubicBezTo>
                  <a:pt x="872920" y="11289"/>
                  <a:pt x="-57907" y="-3381"/>
                  <a:pt x="783698" y="738"/>
                </a:cubicBezTo>
                <a:cubicBezTo>
                  <a:pt x="1215868" y="738"/>
                  <a:pt x="1566211" y="354806"/>
                  <a:pt x="1566211" y="791571"/>
                </a:cubicBezTo>
                <a:cubicBezTo>
                  <a:pt x="1566211" y="1228336"/>
                  <a:pt x="1215868" y="1582404"/>
                  <a:pt x="783698" y="1582404"/>
                </a:cubicBezTo>
                <a:lnTo>
                  <a:pt x="0" y="1582741"/>
                </a:lnTo>
                <a:lnTo>
                  <a:pt x="31315" y="717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2" name="Oval 11">
            <a:extLst>
              <a:ext uri="{FF2B5EF4-FFF2-40B4-BE49-F238E27FC236}">
                <a16:creationId xmlns:a16="http://schemas.microsoft.com/office/drawing/2014/main" id="{7E4E65E7-EB1C-8829-686A-149BD60296DC}"/>
              </a:ext>
            </a:extLst>
          </p:cNvPr>
          <p:cNvSpPr/>
          <p:nvPr userDrawn="1"/>
        </p:nvSpPr>
        <p:spPr>
          <a:xfrm>
            <a:off x="10203896" y="435788"/>
            <a:ext cx="1581667" cy="15816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AB0A9F2-A055-A21F-9AB3-BBE20F057C50}"/>
              </a:ext>
            </a:extLst>
          </p:cNvPr>
          <p:cNvSpPr/>
          <p:nvPr userDrawn="1"/>
        </p:nvSpPr>
        <p:spPr>
          <a:xfrm>
            <a:off x="831850" y="4789449"/>
            <a:ext cx="4366451" cy="6999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2692B5B-1E26-2416-C583-8C5C20DF232C}"/>
              </a:ext>
            </a:extLst>
          </p:cNvPr>
          <p:cNvSpPr/>
          <p:nvPr userDrawn="1"/>
        </p:nvSpPr>
        <p:spPr>
          <a:xfrm>
            <a:off x="5198301" y="6122915"/>
            <a:ext cx="4366451" cy="6999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A76FE0F-5B59-6953-6FD9-99CA2BC50D7C}"/>
              </a:ext>
            </a:extLst>
          </p:cNvPr>
          <p:cNvSpPr/>
          <p:nvPr userDrawn="1"/>
        </p:nvSpPr>
        <p:spPr>
          <a:xfrm>
            <a:off x="9364336" y="1341498"/>
            <a:ext cx="1782698" cy="73152"/>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7013656"/>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1_Section Header">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88455B-1CFF-5603-D9EC-9768E051C6CD}"/>
              </a:ext>
            </a:extLst>
          </p:cNvPr>
          <p:cNvSpPr/>
          <p:nvPr userDrawn="1"/>
        </p:nvSpPr>
        <p:spPr>
          <a:xfrm>
            <a:off x="0" y="0"/>
            <a:ext cx="12192000" cy="6858000"/>
          </a:xfrm>
          <a:prstGeom prst="rect">
            <a:avLst/>
          </a:prstGeom>
          <a:solidFill>
            <a:schemeClr val="accent1">
              <a:alpha val="8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22A878-EE4F-9D9E-5FA7-31D3A94B2619}"/>
              </a:ext>
            </a:extLst>
          </p:cNvPr>
          <p:cNvSpPr>
            <a:spLocks noGrp="1"/>
          </p:cNvSpPr>
          <p:nvPr>
            <p:ph type="title"/>
          </p:nvPr>
        </p:nvSpPr>
        <p:spPr>
          <a:xfrm>
            <a:off x="831850" y="1709738"/>
            <a:ext cx="10515600" cy="2852737"/>
          </a:xfrm>
        </p:spPr>
        <p:txBody>
          <a:bodyPr anchor="b"/>
          <a:lstStyle>
            <a:lvl1pPr>
              <a:defRPr sz="60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C8B84B80-A534-304E-B0ED-5D35B26470A2}"/>
              </a:ext>
            </a:extLst>
          </p:cNvPr>
          <p:cNvSpPr>
            <a:spLocks noGrp="1"/>
          </p:cNvSpPr>
          <p:nvPr>
            <p:ph type="body" idx="1"/>
          </p:nvPr>
        </p:nvSpPr>
        <p:spPr>
          <a:xfrm>
            <a:off x="831850" y="4974895"/>
            <a:ext cx="10515600" cy="1296382"/>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0F19B7-639C-39F4-1B7B-D63F393D3D34}"/>
              </a:ext>
            </a:extLst>
          </p:cNvPr>
          <p:cNvSpPr>
            <a:spLocks noGrp="1"/>
          </p:cNvSpPr>
          <p:nvPr>
            <p:ph type="dt" sz="half" idx="10"/>
          </p:nvPr>
        </p:nvSpPr>
        <p:spPr/>
        <p:txBody>
          <a:bodyPr/>
          <a:lstStyle/>
          <a:p>
            <a:fld id="{76198414-C579-4638-970E-C37B04B7C542}" type="datetimeFigureOut">
              <a:rPr lang="en-US" smtClean="0"/>
              <a:t>10/22/2025</a:t>
            </a:fld>
            <a:endParaRPr lang="en-US"/>
          </a:p>
        </p:txBody>
      </p:sp>
      <p:sp>
        <p:nvSpPr>
          <p:cNvPr id="5" name="Footer Placeholder 4">
            <a:extLst>
              <a:ext uri="{FF2B5EF4-FFF2-40B4-BE49-F238E27FC236}">
                <a16:creationId xmlns:a16="http://schemas.microsoft.com/office/drawing/2014/main" id="{5B5B5DC5-4CFC-8F0A-D362-C0738A17B1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FC4630-100A-032B-42E6-4B2DA63FF39D}"/>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7" name="Picture 6">
            <a:extLst>
              <a:ext uri="{FF2B5EF4-FFF2-40B4-BE49-F238E27FC236}">
                <a16:creationId xmlns:a16="http://schemas.microsoft.com/office/drawing/2014/main" id="{C1CA3586-93C9-3C57-130E-9F77E77E23D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850" y="4607822"/>
            <a:ext cx="10515600" cy="70104"/>
          </a:xfrm>
          <a:prstGeom prst="rect">
            <a:avLst/>
          </a:prstGeom>
        </p:spPr>
      </p:pic>
      <p:sp>
        <p:nvSpPr>
          <p:cNvPr id="8" name="Flowchart: Delay 4">
            <a:extLst>
              <a:ext uri="{FF2B5EF4-FFF2-40B4-BE49-F238E27FC236}">
                <a16:creationId xmlns:a16="http://schemas.microsoft.com/office/drawing/2014/main" id="{804AB8C9-2D64-6B94-F2DF-B1EB231195A1}"/>
              </a:ext>
            </a:extLst>
          </p:cNvPr>
          <p:cNvSpPr/>
          <p:nvPr userDrawn="1"/>
        </p:nvSpPr>
        <p:spPr>
          <a:xfrm>
            <a:off x="-953227" y="2944165"/>
            <a:ext cx="1566211" cy="1582741"/>
          </a:xfrm>
          <a:custGeom>
            <a:avLst/>
            <a:gdLst>
              <a:gd name="connsiteX0" fmla="*/ 0 w 1565026"/>
              <a:gd name="connsiteY0" fmla="*/ 0 h 1581665"/>
              <a:gd name="connsiteX1" fmla="*/ 782513 w 1565026"/>
              <a:gd name="connsiteY1" fmla="*/ 0 h 1581665"/>
              <a:gd name="connsiteX2" fmla="*/ 1565026 w 1565026"/>
              <a:gd name="connsiteY2" fmla="*/ 790833 h 1581665"/>
              <a:gd name="connsiteX3" fmla="*/ 782513 w 1565026"/>
              <a:gd name="connsiteY3" fmla="*/ 1581666 h 1581665"/>
              <a:gd name="connsiteX4" fmla="*/ 0 w 1565026"/>
              <a:gd name="connsiteY4" fmla="*/ 1581665 h 1581665"/>
              <a:gd name="connsiteX5" fmla="*/ 0 w 1565026"/>
              <a:gd name="connsiteY5" fmla="*/ 0 h 1581665"/>
              <a:gd name="connsiteX0" fmla="*/ 0 w 2998410"/>
              <a:gd name="connsiteY0" fmla="*/ 0 h 1594023"/>
              <a:gd name="connsiteX1" fmla="*/ 2215897 w 2998410"/>
              <a:gd name="connsiteY1" fmla="*/ 12357 h 1594023"/>
              <a:gd name="connsiteX2" fmla="*/ 2998410 w 2998410"/>
              <a:gd name="connsiteY2" fmla="*/ 803190 h 1594023"/>
              <a:gd name="connsiteX3" fmla="*/ 2215897 w 2998410"/>
              <a:gd name="connsiteY3" fmla="*/ 1594023 h 1594023"/>
              <a:gd name="connsiteX4" fmla="*/ 1433384 w 2998410"/>
              <a:gd name="connsiteY4" fmla="*/ 1594022 h 1594023"/>
              <a:gd name="connsiteX5" fmla="*/ 0 w 2998410"/>
              <a:gd name="connsiteY5" fmla="*/ 0 h 1594023"/>
              <a:gd name="connsiteX0" fmla="*/ 37070 w 3035480"/>
              <a:gd name="connsiteY0" fmla="*/ 0 h 1594023"/>
              <a:gd name="connsiteX1" fmla="*/ 2252967 w 3035480"/>
              <a:gd name="connsiteY1" fmla="*/ 12357 h 1594023"/>
              <a:gd name="connsiteX2" fmla="*/ 3035480 w 3035480"/>
              <a:gd name="connsiteY2" fmla="*/ 803190 h 1594023"/>
              <a:gd name="connsiteX3" fmla="*/ 2252967 w 3035480"/>
              <a:gd name="connsiteY3" fmla="*/ 1594023 h 1594023"/>
              <a:gd name="connsiteX4" fmla="*/ 0 w 3035480"/>
              <a:gd name="connsiteY4" fmla="*/ 1569308 h 1594023"/>
              <a:gd name="connsiteX5" fmla="*/ 37070 w 3035480"/>
              <a:gd name="connsiteY5" fmla="*/ 0 h 1594023"/>
              <a:gd name="connsiteX0" fmla="*/ 0 w 3035480"/>
              <a:gd name="connsiteY0" fmla="*/ 0 h 1581666"/>
              <a:gd name="connsiteX1" fmla="*/ 2252967 w 3035480"/>
              <a:gd name="connsiteY1" fmla="*/ 0 h 1581666"/>
              <a:gd name="connsiteX2" fmla="*/ 3035480 w 3035480"/>
              <a:gd name="connsiteY2" fmla="*/ 790833 h 1581666"/>
              <a:gd name="connsiteX3" fmla="*/ 2252967 w 3035480"/>
              <a:gd name="connsiteY3" fmla="*/ 1581666 h 1581666"/>
              <a:gd name="connsiteX4" fmla="*/ 0 w 3035480"/>
              <a:gd name="connsiteY4" fmla="*/ 1556951 h 1581666"/>
              <a:gd name="connsiteX5" fmla="*/ 0 w 3035480"/>
              <a:gd name="connsiteY5" fmla="*/ 0 h 1581666"/>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271849 w 3307329"/>
              <a:gd name="connsiteY4" fmla="*/ 1569308 h 1594023"/>
              <a:gd name="connsiteX5" fmla="*/ 0 w 3307329"/>
              <a:gd name="connsiteY5" fmla="*/ 0 h 1594023"/>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0 w 3307329"/>
              <a:gd name="connsiteY4" fmla="*/ 1569308 h 1594023"/>
              <a:gd name="connsiteX5" fmla="*/ 0 w 3307329"/>
              <a:gd name="connsiteY5" fmla="*/ 0 h 1594023"/>
              <a:gd name="connsiteX0" fmla="*/ 1772433 w 3307329"/>
              <a:gd name="connsiteY0" fmla="*/ 7170 h 1582404"/>
              <a:gd name="connsiteX1" fmla="*/ 2524816 w 3307329"/>
              <a:gd name="connsiteY1" fmla="*/ 738 h 1582404"/>
              <a:gd name="connsiteX2" fmla="*/ 3307329 w 3307329"/>
              <a:gd name="connsiteY2" fmla="*/ 791571 h 1582404"/>
              <a:gd name="connsiteX3" fmla="*/ 2524816 w 3307329"/>
              <a:gd name="connsiteY3" fmla="*/ 1582404 h 1582404"/>
              <a:gd name="connsiteX4" fmla="*/ 0 w 3307329"/>
              <a:gd name="connsiteY4" fmla="*/ 1557689 h 1582404"/>
              <a:gd name="connsiteX5" fmla="*/ 1772433 w 3307329"/>
              <a:gd name="connsiteY5" fmla="*/ 7170 h 1582404"/>
              <a:gd name="connsiteX0" fmla="*/ 31315 w 1566211"/>
              <a:gd name="connsiteY0" fmla="*/ 7170 h 1582741"/>
              <a:gd name="connsiteX1" fmla="*/ 783698 w 1566211"/>
              <a:gd name="connsiteY1" fmla="*/ 738 h 1582741"/>
              <a:gd name="connsiteX2" fmla="*/ 1566211 w 1566211"/>
              <a:gd name="connsiteY2" fmla="*/ 791571 h 1582741"/>
              <a:gd name="connsiteX3" fmla="*/ 783698 w 1566211"/>
              <a:gd name="connsiteY3" fmla="*/ 1582404 h 1582741"/>
              <a:gd name="connsiteX4" fmla="*/ 0 w 1566211"/>
              <a:gd name="connsiteY4" fmla="*/ 1582741 h 1582741"/>
              <a:gd name="connsiteX5" fmla="*/ 31315 w 1566211"/>
              <a:gd name="connsiteY5" fmla="*/ 7170 h 1582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6211" h="1582741">
                <a:moveTo>
                  <a:pt x="31315" y="7170"/>
                </a:moveTo>
                <a:cubicBezTo>
                  <a:pt x="872920" y="11289"/>
                  <a:pt x="-57907" y="-3381"/>
                  <a:pt x="783698" y="738"/>
                </a:cubicBezTo>
                <a:cubicBezTo>
                  <a:pt x="1215868" y="738"/>
                  <a:pt x="1566211" y="354806"/>
                  <a:pt x="1566211" y="791571"/>
                </a:cubicBezTo>
                <a:cubicBezTo>
                  <a:pt x="1566211" y="1228336"/>
                  <a:pt x="1215868" y="1582404"/>
                  <a:pt x="783698" y="1582404"/>
                </a:cubicBezTo>
                <a:lnTo>
                  <a:pt x="0" y="1582741"/>
                </a:lnTo>
                <a:lnTo>
                  <a:pt x="31315" y="717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9" name="Oval 8">
            <a:extLst>
              <a:ext uri="{FF2B5EF4-FFF2-40B4-BE49-F238E27FC236}">
                <a16:creationId xmlns:a16="http://schemas.microsoft.com/office/drawing/2014/main" id="{41328B33-5C7A-6DA1-B88A-6A9FF14EAD38}"/>
              </a:ext>
            </a:extLst>
          </p:cNvPr>
          <p:cNvSpPr/>
          <p:nvPr userDrawn="1"/>
        </p:nvSpPr>
        <p:spPr>
          <a:xfrm>
            <a:off x="10203896" y="435788"/>
            <a:ext cx="1581667" cy="15816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8868355"/>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hank you">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88455B-1CFF-5603-D9EC-9768E051C6CD}"/>
              </a:ext>
            </a:extLst>
          </p:cNvPr>
          <p:cNvSpPr/>
          <p:nvPr userDrawn="1"/>
        </p:nvSpPr>
        <p:spPr>
          <a:xfrm>
            <a:off x="0" y="0"/>
            <a:ext cx="12192000" cy="6858000"/>
          </a:xfrm>
          <a:prstGeom prst="rect">
            <a:avLst/>
          </a:prstGeom>
          <a:solidFill>
            <a:schemeClr val="accent1">
              <a:alpha val="8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630F19B7-639C-39F4-1B7B-D63F393D3D34}"/>
              </a:ext>
            </a:extLst>
          </p:cNvPr>
          <p:cNvSpPr>
            <a:spLocks noGrp="1"/>
          </p:cNvSpPr>
          <p:nvPr>
            <p:ph type="dt" sz="half" idx="10"/>
          </p:nvPr>
        </p:nvSpPr>
        <p:spPr/>
        <p:txBody>
          <a:bodyPr/>
          <a:lstStyle/>
          <a:p>
            <a:fld id="{76198414-C579-4638-970E-C37B04B7C542}" type="datetimeFigureOut">
              <a:rPr lang="en-US" smtClean="0"/>
              <a:t>10/22/2025</a:t>
            </a:fld>
            <a:endParaRPr lang="en-US"/>
          </a:p>
        </p:txBody>
      </p:sp>
      <p:sp>
        <p:nvSpPr>
          <p:cNvPr id="5" name="Footer Placeholder 4">
            <a:extLst>
              <a:ext uri="{FF2B5EF4-FFF2-40B4-BE49-F238E27FC236}">
                <a16:creationId xmlns:a16="http://schemas.microsoft.com/office/drawing/2014/main" id="{5B5B5DC5-4CFC-8F0A-D362-C0738A17B1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FC4630-100A-032B-42E6-4B2DA63FF39D}"/>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7" name="Picture 6">
            <a:extLst>
              <a:ext uri="{FF2B5EF4-FFF2-40B4-BE49-F238E27FC236}">
                <a16:creationId xmlns:a16="http://schemas.microsoft.com/office/drawing/2014/main" id="{F99B52D9-85C1-C4F1-2B01-4894ED01D54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850" y="4607822"/>
            <a:ext cx="10515600" cy="70104"/>
          </a:xfrm>
          <a:prstGeom prst="rect">
            <a:avLst/>
          </a:prstGeom>
        </p:spPr>
      </p:pic>
      <p:sp>
        <p:nvSpPr>
          <p:cNvPr id="17" name="Text Placeholder 16">
            <a:extLst>
              <a:ext uri="{FF2B5EF4-FFF2-40B4-BE49-F238E27FC236}">
                <a16:creationId xmlns:a16="http://schemas.microsoft.com/office/drawing/2014/main" id="{AC7DC13F-58E5-C75F-A372-EBDDD8AF9544}"/>
              </a:ext>
            </a:extLst>
          </p:cNvPr>
          <p:cNvSpPr>
            <a:spLocks noGrp="1"/>
          </p:cNvSpPr>
          <p:nvPr>
            <p:ph type="body" sz="quarter" idx="14" hasCustomPrompt="1"/>
          </p:nvPr>
        </p:nvSpPr>
        <p:spPr>
          <a:xfrm>
            <a:off x="4195271" y="4872245"/>
            <a:ext cx="2870200" cy="1217613"/>
          </a:xfrm>
        </p:spPr>
        <p:txBody>
          <a:bodyPr/>
          <a:lstStyle>
            <a:lvl2pPr>
              <a:defRPr sz="2400" b="1"/>
            </a:lvl2pPr>
            <a:lvl3pPr>
              <a:spcBef>
                <a:spcPts val="0"/>
              </a:spcBef>
              <a:defRPr sz="2400"/>
            </a:lvl3pPr>
          </a:lstStyle>
          <a:p>
            <a:pPr lvl="1"/>
            <a:r>
              <a:rPr lang="en-US"/>
              <a:t>Second level</a:t>
            </a:r>
          </a:p>
          <a:p>
            <a:pPr lvl="2"/>
            <a:r>
              <a:rPr lang="en-US"/>
              <a:t>Third level</a:t>
            </a:r>
          </a:p>
        </p:txBody>
      </p:sp>
      <p:sp>
        <p:nvSpPr>
          <p:cNvPr id="19" name="Text Placeholder 18">
            <a:extLst>
              <a:ext uri="{FF2B5EF4-FFF2-40B4-BE49-F238E27FC236}">
                <a16:creationId xmlns:a16="http://schemas.microsoft.com/office/drawing/2014/main" id="{DB9433CC-22CB-240D-4C4D-AE71B4378779}"/>
              </a:ext>
            </a:extLst>
          </p:cNvPr>
          <p:cNvSpPr>
            <a:spLocks noGrp="1"/>
          </p:cNvSpPr>
          <p:nvPr>
            <p:ph type="body" sz="quarter" idx="15" hasCustomPrompt="1"/>
          </p:nvPr>
        </p:nvSpPr>
        <p:spPr>
          <a:xfrm>
            <a:off x="842211" y="4873478"/>
            <a:ext cx="2871216" cy="1217613"/>
          </a:xfrm>
        </p:spPr>
        <p:txBody>
          <a:bodyPr/>
          <a:lstStyle>
            <a:lvl2pPr>
              <a:defRPr sz="2400" b="1"/>
            </a:lvl2pPr>
            <a:lvl3pPr>
              <a:spcBef>
                <a:spcPts val="0"/>
              </a:spcBef>
              <a:defRPr sz="2400"/>
            </a:lvl3pPr>
          </a:lstStyle>
          <a:p>
            <a:pPr lvl="1"/>
            <a:r>
              <a:rPr lang="en-US"/>
              <a:t>Second level</a:t>
            </a:r>
          </a:p>
          <a:p>
            <a:pPr lvl="2"/>
            <a:r>
              <a:rPr lang="en-US"/>
              <a:t>Third level</a:t>
            </a:r>
          </a:p>
        </p:txBody>
      </p:sp>
      <p:sp>
        <p:nvSpPr>
          <p:cNvPr id="20" name="Text Placeholder 2">
            <a:extLst>
              <a:ext uri="{FF2B5EF4-FFF2-40B4-BE49-F238E27FC236}">
                <a16:creationId xmlns:a16="http://schemas.microsoft.com/office/drawing/2014/main" id="{DFE19B80-B41C-01C4-260E-20D73364D45D}"/>
              </a:ext>
            </a:extLst>
          </p:cNvPr>
          <p:cNvSpPr>
            <a:spLocks noGrp="1"/>
          </p:cNvSpPr>
          <p:nvPr>
            <p:ph type="body" idx="16"/>
          </p:nvPr>
        </p:nvSpPr>
        <p:spPr>
          <a:xfrm>
            <a:off x="7784757" y="4872245"/>
            <a:ext cx="3552248" cy="1296382"/>
          </a:xfrm>
        </p:spPr>
        <p:txBody>
          <a:bodyPr anchor="t" anchorCtr="0"/>
          <a:lstStyle>
            <a:lvl1pPr marL="0" indent="0" algn="r">
              <a:buNone/>
              <a:defRPr sz="2400" b="1">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22" name="Text Placeholder 21">
            <a:extLst>
              <a:ext uri="{FF2B5EF4-FFF2-40B4-BE49-F238E27FC236}">
                <a16:creationId xmlns:a16="http://schemas.microsoft.com/office/drawing/2014/main" id="{48450323-30CE-ABA0-98F6-340708AA0579}"/>
              </a:ext>
            </a:extLst>
          </p:cNvPr>
          <p:cNvSpPr>
            <a:spLocks noGrp="1"/>
          </p:cNvSpPr>
          <p:nvPr>
            <p:ph type="body" sz="quarter" idx="17"/>
          </p:nvPr>
        </p:nvSpPr>
        <p:spPr>
          <a:xfrm>
            <a:off x="831850" y="1709738"/>
            <a:ext cx="7778750" cy="2762250"/>
          </a:xfrm>
        </p:spPr>
        <p:txBody>
          <a:bodyPr anchor="b" anchorCtr="0"/>
          <a:lstStyle>
            <a:lvl1pPr>
              <a:defRPr sz="8000"/>
            </a:lvl1pPr>
            <a:lvl2pPr>
              <a:defRPr sz="4000"/>
            </a:lvl2pPr>
          </a:lstStyle>
          <a:p>
            <a:pPr lvl="0"/>
            <a:r>
              <a:rPr lang="en-US"/>
              <a:t>Click to edit Master text styles</a:t>
            </a:r>
          </a:p>
          <a:p>
            <a:pPr lvl="1"/>
            <a:r>
              <a:rPr lang="en-US"/>
              <a:t>Second level</a:t>
            </a:r>
          </a:p>
        </p:txBody>
      </p:sp>
      <p:sp>
        <p:nvSpPr>
          <p:cNvPr id="2" name="Flowchart: Delay 4">
            <a:extLst>
              <a:ext uri="{FF2B5EF4-FFF2-40B4-BE49-F238E27FC236}">
                <a16:creationId xmlns:a16="http://schemas.microsoft.com/office/drawing/2014/main" id="{F4E741A4-00E7-0E72-DF90-319992A8748E}"/>
              </a:ext>
            </a:extLst>
          </p:cNvPr>
          <p:cNvSpPr/>
          <p:nvPr userDrawn="1"/>
        </p:nvSpPr>
        <p:spPr>
          <a:xfrm>
            <a:off x="-953224" y="2944165"/>
            <a:ext cx="1566211" cy="1582741"/>
          </a:xfrm>
          <a:custGeom>
            <a:avLst/>
            <a:gdLst>
              <a:gd name="connsiteX0" fmla="*/ 0 w 1565026"/>
              <a:gd name="connsiteY0" fmla="*/ 0 h 1581665"/>
              <a:gd name="connsiteX1" fmla="*/ 782513 w 1565026"/>
              <a:gd name="connsiteY1" fmla="*/ 0 h 1581665"/>
              <a:gd name="connsiteX2" fmla="*/ 1565026 w 1565026"/>
              <a:gd name="connsiteY2" fmla="*/ 790833 h 1581665"/>
              <a:gd name="connsiteX3" fmla="*/ 782513 w 1565026"/>
              <a:gd name="connsiteY3" fmla="*/ 1581666 h 1581665"/>
              <a:gd name="connsiteX4" fmla="*/ 0 w 1565026"/>
              <a:gd name="connsiteY4" fmla="*/ 1581665 h 1581665"/>
              <a:gd name="connsiteX5" fmla="*/ 0 w 1565026"/>
              <a:gd name="connsiteY5" fmla="*/ 0 h 1581665"/>
              <a:gd name="connsiteX0" fmla="*/ 0 w 2998410"/>
              <a:gd name="connsiteY0" fmla="*/ 0 h 1594023"/>
              <a:gd name="connsiteX1" fmla="*/ 2215897 w 2998410"/>
              <a:gd name="connsiteY1" fmla="*/ 12357 h 1594023"/>
              <a:gd name="connsiteX2" fmla="*/ 2998410 w 2998410"/>
              <a:gd name="connsiteY2" fmla="*/ 803190 h 1594023"/>
              <a:gd name="connsiteX3" fmla="*/ 2215897 w 2998410"/>
              <a:gd name="connsiteY3" fmla="*/ 1594023 h 1594023"/>
              <a:gd name="connsiteX4" fmla="*/ 1433384 w 2998410"/>
              <a:gd name="connsiteY4" fmla="*/ 1594022 h 1594023"/>
              <a:gd name="connsiteX5" fmla="*/ 0 w 2998410"/>
              <a:gd name="connsiteY5" fmla="*/ 0 h 1594023"/>
              <a:gd name="connsiteX0" fmla="*/ 37070 w 3035480"/>
              <a:gd name="connsiteY0" fmla="*/ 0 h 1594023"/>
              <a:gd name="connsiteX1" fmla="*/ 2252967 w 3035480"/>
              <a:gd name="connsiteY1" fmla="*/ 12357 h 1594023"/>
              <a:gd name="connsiteX2" fmla="*/ 3035480 w 3035480"/>
              <a:gd name="connsiteY2" fmla="*/ 803190 h 1594023"/>
              <a:gd name="connsiteX3" fmla="*/ 2252967 w 3035480"/>
              <a:gd name="connsiteY3" fmla="*/ 1594023 h 1594023"/>
              <a:gd name="connsiteX4" fmla="*/ 0 w 3035480"/>
              <a:gd name="connsiteY4" fmla="*/ 1569308 h 1594023"/>
              <a:gd name="connsiteX5" fmla="*/ 37070 w 3035480"/>
              <a:gd name="connsiteY5" fmla="*/ 0 h 1594023"/>
              <a:gd name="connsiteX0" fmla="*/ 0 w 3035480"/>
              <a:gd name="connsiteY0" fmla="*/ 0 h 1581666"/>
              <a:gd name="connsiteX1" fmla="*/ 2252967 w 3035480"/>
              <a:gd name="connsiteY1" fmla="*/ 0 h 1581666"/>
              <a:gd name="connsiteX2" fmla="*/ 3035480 w 3035480"/>
              <a:gd name="connsiteY2" fmla="*/ 790833 h 1581666"/>
              <a:gd name="connsiteX3" fmla="*/ 2252967 w 3035480"/>
              <a:gd name="connsiteY3" fmla="*/ 1581666 h 1581666"/>
              <a:gd name="connsiteX4" fmla="*/ 0 w 3035480"/>
              <a:gd name="connsiteY4" fmla="*/ 1556951 h 1581666"/>
              <a:gd name="connsiteX5" fmla="*/ 0 w 3035480"/>
              <a:gd name="connsiteY5" fmla="*/ 0 h 1581666"/>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271849 w 3307329"/>
              <a:gd name="connsiteY4" fmla="*/ 1569308 h 1594023"/>
              <a:gd name="connsiteX5" fmla="*/ 0 w 3307329"/>
              <a:gd name="connsiteY5" fmla="*/ 0 h 1594023"/>
              <a:gd name="connsiteX0" fmla="*/ 0 w 3307329"/>
              <a:gd name="connsiteY0" fmla="*/ 0 h 1594023"/>
              <a:gd name="connsiteX1" fmla="*/ 2524816 w 3307329"/>
              <a:gd name="connsiteY1" fmla="*/ 12357 h 1594023"/>
              <a:gd name="connsiteX2" fmla="*/ 3307329 w 3307329"/>
              <a:gd name="connsiteY2" fmla="*/ 803190 h 1594023"/>
              <a:gd name="connsiteX3" fmla="*/ 2524816 w 3307329"/>
              <a:gd name="connsiteY3" fmla="*/ 1594023 h 1594023"/>
              <a:gd name="connsiteX4" fmla="*/ 0 w 3307329"/>
              <a:gd name="connsiteY4" fmla="*/ 1569308 h 1594023"/>
              <a:gd name="connsiteX5" fmla="*/ 0 w 3307329"/>
              <a:gd name="connsiteY5" fmla="*/ 0 h 1594023"/>
              <a:gd name="connsiteX0" fmla="*/ 1772433 w 3307329"/>
              <a:gd name="connsiteY0" fmla="*/ 7170 h 1582404"/>
              <a:gd name="connsiteX1" fmla="*/ 2524816 w 3307329"/>
              <a:gd name="connsiteY1" fmla="*/ 738 h 1582404"/>
              <a:gd name="connsiteX2" fmla="*/ 3307329 w 3307329"/>
              <a:gd name="connsiteY2" fmla="*/ 791571 h 1582404"/>
              <a:gd name="connsiteX3" fmla="*/ 2524816 w 3307329"/>
              <a:gd name="connsiteY3" fmla="*/ 1582404 h 1582404"/>
              <a:gd name="connsiteX4" fmla="*/ 0 w 3307329"/>
              <a:gd name="connsiteY4" fmla="*/ 1557689 h 1582404"/>
              <a:gd name="connsiteX5" fmla="*/ 1772433 w 3307329"/>
              <a:gd name="connsiteY5" fmla="*/ 7170 h 1582404"/>
              <a:gd name="connsiteX0" fmla="*/ 31315 w 1566211"/>
              <a:gd name="connsiteY0" fmla="*/ 7170 h 1582741"/>
              <a:gd name="connsiteX1" fmla="*/ 783698 w 1566211"/>
              <a:gd name="connsiteY1" fmla="*/ 738 h 1582741"/>
              <a:gd name="connsiteX2" fmla="*/ 1566211 w 1566211"/>
              <a:gd name="connsiteY2" fmla="*/ 791571 h 1582741"/>
              <a:gd name="connsiteX3" fmla="*/ 783698 w 1566211"/>
              <a:gd name="connsiteY3" fmla="*/ 1582404 h 1582741"/>
              <a:gd name="connsiteX4" fmla="*/ 0 w 1566211"/>
              <a:gd name="connsiteY4" fmla="*/ 1582741 h 1582741"/>
              <a:gd name="connsiteX5" fmla="*/ 31315 w 1566211"/>
              <a:gd name="connsiteY5" fmla="*/ 7170 h 1582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6211" h="1582741">
                <a:moveTo>
                  <a:pt x="31315" y="7170"/>
                </a:moveTo>
                <a:cubicBezTo>
                  <a:pt x="872920" y="11289"/>
                  <a:pt x="-57907" y="-3381"/>
                  <a:pt x="783698" y="738"/>
                </a:cubicBezTo>
                <a:cubicBezTo>
                  <a:pt x="1215868" y="738"/>
                  <a:pt x="1566211" y="354806"/>
                  <a:pt x="1566211" y="791571"/>
                </a:cubicBezTo>
                <a:cubicBezTo>
                  <a:pt x="1566211" y="1228336"/>
                  <a:pt x="1215868" y="1582404"/>
                  <a:pt x="783698" y="1582404"/>
                </a:cubicBezTo>
                <a:lnTo>
                  <a:pt x="0" y="1582741"/>
                </a:lnTo>
                <a:lnTo>
                  <a:pt x="31315" y="717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 name="Oval 2">
            <a:extLst>
              <a:ext uri="{FF2B5EF4-FFF2-40B4-BE49-F238E27FC236}">
                <a16:creationId xmlns:a16="http://schemas.microsoft.com/office/drawing/2014/main" id="{6A4D25C6-F34D-581C-43CB-818E152790BB}"/>
              </a:ext>
            </a:extLst>
          </p:cNvPr>
          <p:cNvSpPr/>
          <p:nvPr userDrawn="1"/>
        </p:nvSpPr>
        <p:spPr>
          <a:xfrm>
            <a:off x="10203896" y="435788"/>
            <a:ext cx="1581667" cy="15816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7969429"/>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BA665-6EDC-9741-4BC6-85476943B1D9}"/>
              </a:ext>
            </a:extLst>
          </p:cNvPr>
          <p:cNvSpPr>
            <a:spLocks noGrp="1"/>
          </p:cNvSpPr>
          <p:nvPr>
            <p:ph type="title"/>
          </p:nvPr>
        </p:nvSpPr>
        <p:spPr>
          <a:xfrm>
            <a:off x="838200" y="681037"/>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8851BCC0-D069-34D2-B7D3-823364E0F101}"/>
              </a:ext>
            </a:extLst>
          </p:cNvPr>
          <p:cNvSpPr>
            <a:spLocks noGrp="1"/>
          </p:cNvSpPr>
          <p:nvPr>
            <p:ph sz="half" idx="1"/>
          </p:nvPr>
        </p:nvSpPr>
        <p:spPr>
          <a:xfrm>
            <a:off x="838200" y="2141537"/>
            <a:ext cx="5181600" cy="4351338"/>
          </a:xfrm>
        </p:spPr>
        <p:txBody>
          <a:bodyPr/>
          <a:lstStyle>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4" name="Content Placeholder 3">
            <a:extLst>
              <a:ext uri="{FF2B5EF4-FFF2-40B4-BE49-F238E27FC236}">
                <a16:creationId xmlns:a16="http://schemas.microsoft.com/office/drawing/2014/main" id="{5B32E0F3-1558-05AD-9388-3AFD53D9F9A8}"/>
              </a:ext>
            </a:extLst>
          </p:cNvPr>
          <p:cNvSpPr>
            <a:spLocks noGrp="1"/>
          </p:cNvSpPr>
          <p:nvPr>
            <p:ph sz="half" idx="2"/>
          </p:nvPr>
        </p:nvSpPr>
        <p:spPr>
          <a:xfrm>
            <a:off x="6172200" y="2141537"/>
            <a:ext cx="5181600" cy="4351338"/>
          </a:xfrm>
        </p:spPr>
        <p:txBody>
          <a:bodyPr/>
          <a:lstStyle>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5" name="Date Placeholder 4">
            <a:extLst>
              <a:ext uri="{FF2B5EF4-FFF2-40B4-BE49-F238E27FC236}">
                <a16:creationId xmlns:a16="http://schemas.microsoft.com/office/drawing/2014/main" id="{D1328B80-6979-B101-E382-E583DEE909AD}"/>
              </a:ext>
            </a:extLst>
          </p:cNvPr>
          <p:cNvSpPr>
            <a:spLocks noGrp="1"/>
          </p:cNvSpPr>
          <p:nvPr>
            <p:ph type="dt" sz="half" idx="10"/>
          </p:nvPr>
        </p:nvSpPr>
        <p:spPr/>
        <p:txBody>
          <a:bodyPr/>
          <a:lstStyle/>
          <a:p>
            <a:fld id="{76198414-C579-4638-970E-C37B04B7C542}" type="datetimeFigureOut">
              <a:rPr lang="en-US" smtClean="0"/>
              <a:t>10/22/2025</a:t>
            </a:fld>
            <a:endParaRPr lang="en-US"/>
          </a:p>
        </p:txBody>
      </p:sp>
      <p:sp>
        <p:nvSpPr>
          <p:cNvPr id="6" name="Footer Placeholder 5">
            <a:extLst>
              <a:ext uri="{FF2B5EF4-FFF2-40B4-BE49-F238E27FC236}">
                <a16:creationId xmlns:a16="http://schemas.microsoft.com/office/drawing/2014/main" id="{E488FBF8-30A3-4480-F1C5-5C29FF3001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4862E8-60A0-E2B4-046B-5CE16E77F610}"/>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8" name="Picture 7">
            <a:extLst>
              <a:ext uri="{FF2B5EF4-FFF2-40B4-BE49-F238E27FC236}">
                <a16:creationId xmlns:a16="http://schemas.microsoft.com/office/drawing/2014/main" id="{6B8ACBD3-E11B-684F-E8B7-5A6C72935E3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Tree>
    <p:extLst>
      <p:ext uri="{BB962C8B-B14F-4D97-AF65-F5344CB8AC3E}">
        <p14:creationId xmlns:p14="http://schemas.microsoft.com/office/powerpoint/2010/main" val="31656999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36CDC-CF09-43B3-6C5A-77D6C75342EB}"/>
              </a:ext>
            </a:extLst>
          </p:cNvPr>
          <p:cNvSpPr>
            <a:spLocks noGrp="1"/>
          </p:cNvSpPr>
          <p:nvPr>
            <p:ph type="title"/>
          </p:nvPr>
        </p:nvSpPr>
        <p:spPr>
          <a:xfrm>
            <a:off x="839788" y="661693"/>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4B9213-72D6-C802-1E23-83588B3D725A}"/>
              </a:ext>
            </a:extLst>
          </p:cNvPr>
          <p:cNvSpPr>
            <a:spLocks noGrp="1"/>
          </p:cNvSpPr>
          <p:nvPr>
            <p:ph type="body" idx="1"/>
          </p:nvPr>
        </p:nvSpPr>
        <p:spPr>
          <a:xfrm>
            <a:off x="839788" y="197773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7EB2774-FC41-97BE-147C-048E746394E4}"/>
              </a:ext>
            </a:extLst>
          </p:cNvPr>
          <p:cNvSpPr>
            <a:spLocks noGrp="1"/>
          </p:cNvSpPr>
          <p:nvPr>
            <p:ph sz="half" idx="2"/>
          </p:nvPr>
        </p:nvSpPr>
        <p:spPr>
          <a:xfrm>
            <a:off x="839788" y="2801643"/>
            <a:ext cx="5157787" cy="3684588"/>
          </a:xfrm>
        </p:spPr>
        <p:txBody>
          <a:bodyPr/>
          <a:lstStyle>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5" name="Text Placeholder 4">
            <a:extLst>
              <a:ext uri="{FF2B5EF4-FFF2-40B4-BE49-F238E27FC236}">
                <a16:creationId xmlns:a16="http://schemas.microsoft.com/office/drawing/2014/main" id="{9D405473-8A91-DBEF-79E1-C4849F26D7C4}"/>
              </a:ext>
            </a:extLst>
          </p:cNvPr>
          <p:cNvSpPr>
            <a:spLocks noGrp="1"/>
          </p:cNvSpPr>
          <p:nvPr>
            <p:ph type="body" sz="quarter" idx="3"/>
          </p:nvPr>
        </p:nvSpPr>
        <p:spPr>
          <a:xfrm>
            <a:off x="6172200" y="197773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B344B87-B33C-4670-B3BA-0D948B8DBDF4}"/>
              </a:ext>
            </a:extLst>
          </p:cNvPr>
          <p:cNvSpPr>
            <a:spLocks noGrp="1"/>
          </p:cNvSpPr>
          <p:nvPr>
            <p:ph sz="quarter" idx="4"/>
          </p:nvPr>
        </p:nvSpPr>
        <p:spPr>
          <a:xfrm>
            <a:off x="6172200" y="2801643"/>
            <a:ext cx="5183188" cy="3684588"/>
          </a:xfrm>
        </p:spPr>
        <p:txBody>
          <a:bodyPr/>
          <a:lstStyle>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7" name="Date Placeholder 6">
            <a:extLst>
              <a:ext uri="{FF2B5EF4-FFF2-40B4-BE49-F238E27FC236}">
                <a16:creationId xmlns:a16="http://schemas.microsoft.com/office/drawing/2014/main" id="{5229DD3D-D62E-C727-453A-25FF106E9A65}"/>
              </a:ext>
            </a:extLst>
          </p:cNvPr>
          <p:cNvSpPr>
            <a:spLocks noGrp="1"/>
          </p:cNvSpPr>
          <p:nvPr>
            <p:ph type="dt" sz="half" idx="10"/>
          </p:nvPr>
        </p:nvSpPr>
        <p:spPr/>
        <p:txBody>
          <a:bodyPr/>
          <a:lstStyle/>
          <a:p>
            <a:fld id="{76198414-C579-4638-970E-C37B04B7C542}" type="datetimeFigureOut">
              <a:rPr lang="en-US" smtClean="0"/>
              <a:t>10/22/2025</a:t>
            </a:fld>
            <a:endParaRPr lang="en-US"/>
          </a:p>
        </p:txBody>
      </p:sp>
      <p:sp>
        <p:nvSpPr>
          <p:cNvPr id="8" name="Footer Placeholder 7">
            <a:extLst>
              <a:ext uri="{FF2B5EF4-FFF2-40B4-BE49-F238E27FC236}">
                <a16:creationId xmlns:a16="http://schemas.microsoft.com/office/drawing/2014/main" id="{3C221549-E929-157D-3F31-40A31D64B6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CE21B45-A83A-5D9E-BF10-0CAAFA7DA2B2}"/>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10" name="Picture 9">
            <a:extLst>
              <a:ext uri="{FF2B5EF4-FFF2-40B4-BE49-F238E27FC236}">
                <a16:creationId xmlns:a16="http://schemas.microsoft.com/office/drawing/2014/main" id="{1B9F7CCB-B8F0-2A62-0CCF-8217F2F68B9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Tree>
    <p:extLst>
      <p:ext uri="{BB962C8B-B14F-4D97-AF65-F5344CB8AC3E}">
        <p14:creationId xmlns:p14="http://schemas.microsoft.com/office/powerpoint/2010/main" val="6958528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F1BD2-BCA6-35F3-2D32-703A45480E49}"/>
              </a:ext>
            </a:extLst>
          </p:cNvPr>
          <p:cNvSpPr>
            <a:spLocks noGrp="1"/>
          </p:cNvSpPr>
          <p:nvPr>
            <p:ph type="title"/>
          </p:nvPr>
        </p:nvSpPr>
        <p:spPr>
          <a:xfrm>
            <a:off x="838200" y="664956"/>
            <a:ext cx="10515600"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15AD1329-4B36-4670-8063-6F5F3F0C9265}"/>
              </a:ext>
            </a:extLst>
          </p:cNvPr>
          <p:cNvSpPr>
            <a:spLocks noGrp="1"/>
          </p:cNvSpPr>
          <p:nvPr>
            <p:ph type="dt" sz="half" idx="10"/>
          </p:nvPr>
        </p:nvSpPr>
        <p:spPr/>
        <p:txBody>
          <a:bodyPr/>
          <a:lstStyle/>
          <a:p>
            <a:fld id="{76198414-C579-4638-970E-C37B04B7C542}" type="datetimeFigureOut">
              <a:rPr lang="en-US" smtClean="0"/>
              <a:t>10/22/2025</a:t>
            </a:fld>
            <a:endParaRPr lang="en-US"/>
          </a:p>
        </p:txBody>
      </p:sp>
      <p:sp>
        <p:nvSpPr>
          <p:cNvPr id="4" name="Footer Placeholder 3">
            <a:extLst>
              <a:ext uri="{FF2B5EF4-FFF2-40B4-BE49-F238E27FC236}">
                <a16:creationId xmlns:a16="http://schemas.microsoft.com/office/drawing/2014/main" id="{846BC13F-9167-DB25-02FA-04C3E38870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294E03-400E-4BB4-9AB0-44434854EB5F}"/>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6" name="Picture 5">
            <a:extLst>
              <a:ext uri="{FF2B5EF4-FFF2-40B4-BE49-F238E27FC236}">
                <a16:creationId xmlns:a16="http://schemas.microsoft.com/office/drawing/2014/main" id="{BCE89556-3A6B-4EDA-92E4-5E30DA119B8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Tree>
    <p:extLst>
      <p:ext uri="{BB962C8B-B14F-4D97-AF65-F5344CB8AC3E}">
        <p14:creationId xmlns:p14="http://schemas.microsoft.com/office/powerpoint/2010/main" val="21599401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D417D4-1535-8C6A-13BA-4191722800A9}"/>
              </a:ext>
            </a:extLst>
          </p:cNvPr>
          <p:cNvSpPr>
            <a:spLocks noGrp="1"/>
          </p:cNvSpPr>
          <p:nvPr>
            <p:ph type="dt" sz="half" idx="10"/>
          </p:nvPr>
        </p:nvSpPr>
        <p:spPr/>
        <p:txBody>
          <a:bodyPr/>
          <a:lstStyle/>
          <a:p>
            <a:fld id="{76198414-C579-4638-970E-C37B04B7C542}" type="datetimeFigureOut">
              <a:rPr lang="en-US" smtClean="0"/>
              <a:t>10/22/2025</a:t>
            </a:fld>
            <a:endParaRPr lang="en-US"/>
          </a:p>
        </p:txBody>
      </p:sp>
      <p:sp>
        <p:nvSpPr>
          <p:cNvPr id="3" name="Footer Placeholder 2">
            <a:extLst>
              <a:ext uri="{FF2B5EF4-FFF2-40B4-BE49-F238E27FC236}">
                <a16:creationId xmlns:a16="http://schemas.microsoft.com/office/drawing/2014/main" id="{7E66D3FB-5CB6-1066-155C-91C4B9BFC64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E17962A-55B6-92E3-A126-A506A4F1BA43}"/>
              </a:ext>
            </a:extLst>
          </p:cNvPr>
          <p:cNvSpPr>
            <a:spLocks noGrp="1"/>
          </p:cNvSpPr>
          <p:nvPr>
            <p:ph type="sldNum" sz="quarter" idx="12"/>
          </p:nvPr>
        </p:nvSpPr>
        <p:spPr/>
        <p:txBody>
          <a:bodyPr/>
          <a:lstStyle/>
          <a:p>
            <a:fld id="{A3C6E787-271E-499A-8B82-65AC30ED6525}" type="slidenum">
              <a:rPr lang="en-US" smtClean="0"/>
              <a:t>‹#›</a:t>
            </a:fld>
            <a:endParaRPr lang="en-US"/>
          </a:p>
        </p:txBody>
      </p:sp>
    </p:spTree>
    <p:extLst>
      <p:ext uri="{BB962C8B-B14F-4D97-AF65-F5344CB8AC3E}">
        <p14:creationId xmlns:p14="http://schemas.microsoft.com/office/powerpoint/2010/main" val="14436038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2379D-914B-9D4F-5A75-9FE052C85A5F}"/>
              </a:ext>
            </a:extLst>
          </p:cNvPr>
          <p:cNvSpPr>
            <a:spLocks noGrp="1"/>
          </p:cNvSpPr>
          <p:nvPr>
            <p:ph type="title"/>
          </p:nvPr>
        </p:nvSpPr>
        <p:spPr>
          <a:xfrm>
            <a:off x="839788" y="726756"/>
            <a:ext cx="3932237" cy="1330644"/>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C8CA6D9-56BE-7D9D-69AE-D52EC71406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18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4" name="Text Placeholder 3">
            <a:extLst>
              <a:ext uri="{FF2B5EF4-FFF2-40B4-BE49-F238E27FC236}">
                <a16:creationId xmlns:a16="http://schemas.microsoft.com/office/drawing/2014/main" id="{96C1A509-5E6F-C22D-7BDD-C09C2E2AAA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CD0DFF-C4BE-387C-48AF-D325F98A9715}"/>
              </a:ext>
            </a:extLst>
          </p:cNvPr>
          <p:cNvSpPr>
            <a:spLocks noGrp="1"/>
          </p:cNvSpPr>
          <p:nvPr>
            <p:ph type="dt" sz="half" idx="10"/>
          </p:nvPr>
        </p:nvSpPr>
        <p:spPr/>
        <p:txBody>
          <a:bodyPr/>
          <a:lstStyle/>
          <a:p>
            <a:fld id="{76198414-C579-4638-970E-C37B04B7C542}" type="datetimeFigureOut">
              <a:rPr lang="en-US" smtClean="0"/>
              <a:t>10/22/2025</a:t>
            </a:fld>
            <a:endParaRPr lang="en-US"/>
          </a:p>
        </p:txBody>
      </p:sp>
      <p:sp>
        <p:nvSpPr>
          <p:cNvPr id="6" name="Footer Placeholder 5">
            <a:extLst>
              <a:ext uri="{FF2B5EF4-FFF2-40B4-BE49-F238E27FC236}">
                <a16:creationId xmlns:a16="http://schemas.microsoft.com/office/drawing/2014/main" id="{CD14962E-20BD-66FD-695E-97C2503E0A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C7DBAC-8C0E-0DAC-E959-322CC1CA1E40}"/>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8" name="Picture 7">
            <a:extLst>
              <a:ext uri="{FF2B5EF4-FFF2-40B4-BE49-F238E27FC236}">
                <a16:creationId xmlns:a16="http://schemas.microsoft.com/office/drawing/2014/main" id="{14A5546E-690C-CD90-7801-04133525CB1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Tree>
    <p:extLst>
      <p:ext uri="{BB962C8B-B14F-4D97-AF65-F5344CB8AC3E}">
        <p14:creationId xmlns:p14="http://schemas.microsoft.com/office/powerpoint/2010/main" val="12338818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9BAF4-5E14-A624-B0AF-7B58EC810D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35EC3D0-4239-EF86-14AA-DD77A06C5F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2D9AA8-BEE0-903A-FD0E-9BF533A929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11DA1A-6C05-65CD-5E66-F7BB79076496}"/>
              </a:ext>
            </a:extLst>
          </p:cNvPr>
          <p:cNvSpPr>
            <a:spLocks noGrp="1"/>
          </p:cNvSpPr>
          <p:nvPr>
            <p:ph type="dt" sz="half" idx="10"/>
          </p:nvPr>
        </p:nvSpPr>
        <p:spPr/>
        <p:txBody>
          <a:bodyPr/>
          <a:lstStyle/>
          <a:p>
            <a:fld id="{76198414-C579-4638-970E-C37B04B7C542}" type="datetimeFigureOut">
              <a:rPr lang="en-US" smtClean="0"/>
              <a:t>10/22/2025</a:t>
            </a:fld>
            <a:endParaRPr lang="en-US"/>
          </a:p>
        </p:txBody>
      </p:sp>
      <p:sp>
        <p:nvSpPr>
          <p:cNvPr id="6" name="Footer Placeholder 5">
            <a:extLst>
              <a:ext uri="{FF2B5EF4-FFF2-40B4-BE49-F238E27FC236}">
                <a16:creationId xmlns:a16="http://schemas.microsoft.com/office/drawing/2014/main" id="{336069F4-1D3E-3BA3-F8A0-9E6B015D6E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3A533D-D29A-3FC6-2E91-0C7955DE7DD9}"/>
              </a:ext>
            </a:extLst>
          </p:cNvPr>
          <p:cNvSpPr>
            <a:spLocks noGrp="1"/>
          </p:cNvSpPr>
          <p:nvPr>
            <p:ph type="sldNum" sz="quarter" idx="12"/>
          </p:nvPr>
        </p:nvSpPr>
        <p:spPr/>
        <p:txBody>
          <a:bodyPr/>
          <a:lstStyle/>
          <a:p>
            <a:fld id="{A3C6E787-271E-499A-8B82-65AC30ED6525}" type="slidenum">
              <a:rPr lang="en-US" smtClean="0"/>
              <a:t>‹#›</a:t>
            </a:fld>
            <a:endParaRPr lang="en-US"/>
          </a:p>
        </p:txBody>
      </p:sp>
      <p:pic>
        <p:nvPicPr>
          <p:cNvPr id="8" name="Picture 7">
            <a:extLst>
              <a:ext uri="{FF2B5EF4-FFF2-40B4-BE49-F238E27FC236}">
                <a16:creationId xmlns:a16="http://schemas.microsoft.com/office/drawing/2014/main" id="{1941AFBC-C2E8-E642-044C-DB39444DF3C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200" y="635317"/>
            <a:ext cx="10515600" cy="45720"/>
          </a:xfrm>
          <a:prstGeom prst="rect">
            <a:avLst/>
          </a:prstGeom>
        </p:spPr>
      </p:pic>
    </p:spTree>
    <p:extLst>
      <p:ext uri="{BB962C8B-B14F-4D97-AF65-F5344CB8AC3E}">
        <p14:creationId xmlns:p14="http://schemas.microsoft.com/office/powerpoint/2010/main" val="10464358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25EFB-F627-33B9-BC17-6D49434D5FD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FD46E53-C6A5-B40D-0FF3-4DC86DBED3B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4" name="Date Placeholder 3">
            <a:extLst>
              <a:ext uri="{FF2B5EF4-FFF2-40B4-BE49-F238E27FC236}">
                <a16:creationId xmlns:a16="http://schemas.microsoft.com/office/drawing/2014/main" id="{FE4F6165-F472-E842-8614-16EDEDCB1866}"/>
              </a:ext>
            </a:extLst>
          </p:cNvPr>
          <p:cNvSpPr>
            <a:spLocks noGrp="1"/>
          </p:cNvSpPr>
          <p:nvPr>
            <p:ph type="dt" sz="half" idx="10"/>
          </p:nvPr>
        </p:nvSpPr>
        <p:spPr/>
        <p:txBody>
          <a:bodyPr/>
          <a:lstStyle/>
          <a:p>
            <a:fld id="{76198414-C579-4638-970E-C37B04B7C542}" type="datetimeFigureOut">
              <a:rPr lang="en-US" smtClean="0"/>
              <a:t>10/22/2025</a:t>
            </a:fld>
            <a:endParaRPr lang="en-US"/>
          </a:p>
        </p:txBody>
      </p:sp>
      <p:sp>
        <p:nvSpPr>
          <p:cNvPr id="5" name="Footer Placeholder 4">
            <a:extLst>
              <a:ext uri="{FF2B5EF4-FFF2-40B4-BE49-F238E27FC236}">
                <a16:creationId xmlns:a16="http://schemas.microsoft.com/office/drawing/2014/main" id="{FE505C30-D6AB-1D94-3BBC-A8B0704B1A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B93AB4-81B8-CF98-F88D-94BA53E2C392}"/>
              </a:ext>
            </a:extLst>
          </p:cNvPr>
          <p:cNvSpPr>
            <a:spLocks noGrp="1"/>
          </p:cNvSpPr>
          <p:nvPr>
            <p:ph type="sldNum" sz="quarter" idx="12"/>
          </p:nvPr>
        </p:nvSpPr>
        <p:spPr/>
        <p:txBody>
          <a:bodyPr/>
          <a:lstStyle/>
          <a:p>
            <a:fld id="{A3C6E787-271E-499A-8B82-65AC30ED6525}" type="slidenum">
              <a:rPr lang="en-US" smtClean="0"/>
              <a:t>‹#›</a:t>
            </a:fld>
            <a:endParaRPr lang="en-US"/>
          </a:p>
        </p:txBody>
      </p:sp>
    </p:spTree>
    <p:extLst>
      <p:ext uri="{BB962C8B-B14F-4D97-AF65-F5344CB8AC3E}">
        <p14:creationId xmlns:p14="http://schemas.microsoft.com/office/powerpoint/2010/main" val="3948765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31518F-E763-0863-9FD0-BE2C2B7C47E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82EF86F-2254-EF7D-4537-1ADFE54610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4" name="Date Placeholder 3">
            <a:extLst>
              <a:ext uri="{FF2B5EF4-FFF2-40B4-BE49-F238E27FC236}">
                <a16:creationId xmlns:a16="http://schemas.microsoft.com/office/drawing/2014/main" id="{2FAA6CC5-B594-2ADB-C8F6-F893A001ADF4}"/>
              </a:ext>
            </a:extLst>
          </p:cNvPr>
          <p:cNvSpPr>
            <a:spLocks noGrp="1"/>
          </p:cNvSpPr>
          <p:nvPr>
            <p:ph type="dt" sz="half" idx="10"/>
          </p:nvPr>
        </p:nvSpPr>
        <p:spPr/>
        <p:txBody>
          <a:bodyPr/>
          <a:lstStyle/>
          <a:p>
            <a:fld id="{76198414-C579-4638-970E-C37B04B7C542}" type="datetimeFigureOut">
              <a:rPr lang="en-US" smtClean="0"/>
              <a:t>10/22/2025</a:t>
            </a:fld>
            <a:endParaRPr lang="en-US"/>
          </a:p>
        </p:txBody>
      </p:sp>
      <p:sp>
        <p:nvSpPr>
          <p:cNvPr id="5" name="Footer Placeholder 4">
            <a:extLst>
              <a:ext uri="{FF2B5EF4-FFF2-40B4-BE49-F238E27FC236}">
                <a16:creationId xmlns:a16="http://schemas.microsoft.com/office/drawing/2014/main" id="{4EACEF5F-FCBB-C602-7B48-87799044B7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E2FCB9-7B96-102E-209F-B5987FA407D1}"/>
              </a:ext>
            </a:extLst>
          </p:cNvPr>
          <p:cNvSpPr>
            <a:spLocks noGrp="1"/>
          </p:cNvSpPr>
          <p:nvPr>
            <p:ph type="sldNum" sz="quarter" idx="12"/>
          </p:nvPr>
        </p:nvSpPr>
        <p:spPr/>
        <p:txBody>
          <a:bodyPr/>
          <a:lstStyle/>
          <a:p>
            <a:fld id="{A3C6E787-271E-499A-8B82-65AC30ED6525}" type="slidenum">
              <a:rPr lang="en-US" smtClean="0"/>
              <a:t>‹#›</a:t>
            </a:fld>
            <a:endParaRPr lang="en-US"/>
          </a:p>
        </p:txBody>
      </p:sp>
    </p:spTree>
    <p:extLst>
      <p:ext uri="{BB962C8B-B14F-4D97-AF65-F5344CB8AC3E}">
        <p14:creationId xmlns:p14="http://schemas.microsoft.com/office/powerpoint/2010/main" val="37032300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0F9422-6446-C44F-989B-9F97EBE0AC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1DC286-CD45-844D-8577-A11F87ACDEF4}"/>
              </a:ext>
            </a:extLst>
          </p:cNvPr>
          <p:cNvSpPr>
            <a:spLocks noGrp="1"/>
          </p:cNvSpPr>
          <p:nvPr>
            <p:ph type="dt" sz="half" idx="10"/>
          </p:nvPr>
        </p:nvSpPr>
        <p:spPr/>
        <p:txBody>
          <a:bodyPr/>
          <a:lstStyle/>
          <a:p>
            <a:fld id="{93A464AF-33BE-EC48-85ED-49763B09D7B1}" type="datetime1">
              <a:rPr lang="en-US" smtClean="0"/>
              <a:t>10/22/2025</a:t>
            </a:fld>
            <a:endParaRPr lang="en-US"/>
          </a:p>
        </p:txBody>
      </p:sp>
      <p:sp>
        <p:nvSpPr>
          <p:cNvPr id="5" name="Footer Placeholder 4">
            <a:extLst>
              <a:ext uri="{FF2B5EF4-FFF2-40B4-BE49-F238E27FC236}">
                <a16:creationId xmlns:a16="http://schemas.microsoft.com/office/drawing/2014/main" id="{71DD4D5C-E090-3443-A749-242144A9ED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512C0F-896C-4446-8EEC-4E74D61A7BDA}"/>
              </a:ext>
            </a:extLst>
          </p:cNvPr>
          <p:cNvSpPr>
            <a:spLocks noGrp="1"/>
          </p:cNvSpPr>
          <p:nvPr>
            <p:ph type="sldNum" sz="quarter" idx="12"/>
          </p:nvPr>
        </p:nvSpPr>
        <p:spPr/>
        <p:txBody>
          <a:bodyPr/>
          <a:lstStyle/>
          <a:p>
            <a:fld id="{B4409A8A-C5C0-2148-B08C-6900AA068FE2}" type="slidenum">
              <a:rPr lang="en-US" smtClean="0"/>
              <a:t>‹#›</a:t>
            </a:fld>
            <a:endParaRPr lang="en-US"/>
          </a:p>
        </p:txBody>
      </p:sp>
      <p:sp>
        <p:nvSpPr>
          <p:cNvPr id="11" name="Rectangle 10">
            <a:extLst>
              <a:ext uri="{FF2B5EF4-FFF2-40B4-BE49-F238E27FC236}">
                <a16:creationId xmlns:a16="http://schemas.microsoft.com/office/drawing/2014/main" id="{18F8A622-86AF-86AC-1C72-EF15E84F1C27}"/>
              </a:ext>
            </a:extLst>
          </p:cNvPr>
          <p:cNvSpPr/>
          <p:nvPr userDrawn="1"/>
        </p:nvSpPr>
        <p:spPr>
          <a:xfrm>
            <a:off x="838200" y="1334293"/>
            <a:ext cx="10515600" cy="9592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1">
            <a:extLst>
              <a:ext uri="{FF2B5EF4-FFF2-40B4-BE49-F238E27FC236}">
                <a16:creationId xmlns:a16="http://schemas.microsoft.com/office/drawing/2014/main" id="{1F07B5B3-654B-F09F-150B-15F0F921F2AA}"/>
              </a:ext>
            </a:extLst>
          </p:cNvPr>
          <p:cNvSpPr>
            <a:spLocks noGrp="1"/>
          </p:cNvSpPr>
          <p:nvPr>
            <p:ph type="title"/>
          </p:nvPr>
        </p:nvSpPr>
        <p:spPr>
          <a:xfrm>
            <a:off x="838200" y="215071"/>
            <a:ext cx="10515600" cy="1119222"/>
          </a:xfrm>
        </p:spPr>
        <p:txBody>
          <a:bodyPr anchor="b"/>
          <a:lstStyle>
            <a:lvl1pPr>
              <a:defRPr b="1"/>
            </a:lvl1pPr>
          </a:lstStyle>
          <a:p>
            <a:r>
              <a:rPr lang="en-US"/>
              <a:t>Click to edit Master title style</a:t>
            </a:r>
          </a:p>
        </p:txBody>
      </p:sp>
    </p:spTree>
    <p:extLst>
      <p:ext uri="{BB962C8B-B14F-4D97-AF65-F5344CB8AC3E}">
        <p14:creationId xmlns:p14="http://schemas.microsoft.com/office/powerpoint/2010/main" val="412069521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3083" y="314325"/>
            <a:ext cx="8677836" cy="1143000"/>
          </a:xfrm>
        </p:spPr>
        <p:txBody>
          <a:bodyPr/>
          <a:lstStyle>
            <a:lvl1pPr>
              <a:defRPr sz="5000">
                <a:latin typeface="Holland Title" pitchFamily="50" charset="0"/>
              </a:defRPr>
            </a:lvl1pPr>
          </a:lstStyle>
          <a:p>
            <a:r>
              <a:rPr lang="en-US"/>
              <a:t>Click to edit Master title style</a:t>
            </a:r>
            <a:endParaRPr/>
          </a:p>
        </p:txBody>
      </p:sp>
      <p:sp>
        <p:nvSpPr>
          <p:cNvPr id="3" name="Content Placeholder 2"/>
          <p:cNvSpPr>
            <a:spLocks noGrp="1"/>
          </p:cNvSpPr>
          <p:nvPr>
            <p:ph idx="1"/>
          </p:nvPr>
        </p:nvSpPr>
        <p:spPr>
          <a:xfrm>
            <a:off x="233083" y="1609726"/>
            <a:ext cx="8677836" cy="37932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a:xfrm>
            <a:off x="233084" y="5740514"/>
            <a:ext cx="8009467" cy="365125"/>
          </a:xfrm>
        </p:spPr>
        <p:txBody>
          <a:bodyPr/>
          <a:lstStyle/>
          <a:p>
            <a:endParaRPr lang="en-US"/>
          </a:p>
        </p:txBody>
      </p:sp>
      <p:sp>
        <p:nvSpPr>
          <p:cNvPr id="6" name="Picture Placeholder 8">
            <a:extLst>
              <a:ext uri="{FF2B5EF4-FFF2-40B4-BE49-F238E27FC236}">
                <a16:creationId xmlns:a16="http://schemas.microsoft.com/office/drawing/2014/main" id="{1156E693-B72E-082F-A437-5508AFC5CD38}"/>
              </a:ext>
            </a:extLst>
          </p:cNvPr>
          <p:cNvSpPr>
            <a:spLocks noGrp="1"/>
          </p:cNvSpPr>
          <p:nvPr>
            <p:ph type="pic" sz="quarter" idx="13"/>
          </p:nvPr>
        </p:nvSpPr>
        <p:spPr>
          <a:xfrm>
            <a:off x="8910920" y="2"/>
            <a:ext cx="3281081" cy="6105638"/>
          </a:xfrm>
        </p:spPr>
        <p:txBody>
          <a:bodyPr/>
          <a:lstStyle>
            <a:lvl1pPr>
              <a:buNone/>
              <a:defRPr/>
            </a:lvl1pPr>
          </a:lstStyle>
          <a:p>
            <a:r>
              <a:rPr lang="en-US"/>
              <a:t>Click icon to add picture</a:t>
            </a:r>
            <a:endParaRPr/>
          </a:p>
        </p:txBody>
      </p:sp>
    </p:spTree>
    <p:extLst>
      <p:ext uri="{BB962C8B-B14F-4D97-AF65-F5344CB8AC3E}">
        <p14:creationId xmlns:p14="http://schemas.microsoft.com/office/powerpoint/2010/main" val="3992822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33344A-150C-7341-B729-44905977B5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E00721A-7FE4-7549-9D19-D0875ED3CE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5571EA-9739-7C4E-9A88-A2E9A8BF33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38437-85A1-064D-AE41-924B4102E66B}" type="datetime1">
              <a:rPr lang="en-US" smtClean="0"/>
              <a:t>10/22/2025</a:t>
            </a:fld>
            <a:endParaRPr lang="en-US"/>
          </a:p>
        </p:txBody>
      </p:sp>
      <p:sp>
        <p:nvSpPr>
          <p:cNvPr id="5" name="Footer Placeholder 4">
            <a:extLst>
              <a:ext uri="{FF2B5EF4-FFF2-40B4-BE49-F238E27FC236}">
                <a16:creationId xmlns:a16="http://schemas.microsoft.com/office/drawing/2014/main" id="{E49701B7-D6E9-9045-AC2C-18811D8EC9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98E6655-9EF5-804E-A1C9-CDF3DC019B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409A8A-C5C0-2148-B08C-6900AA068FE2}" type="slidenum">
              <a:rPr lang="en-US" smtClean="0"/>
              <a:t>‹#›</a:t>
            </a:fld>
            <a:endParaRPr lang="en-US"/>
          </a:p>
        </p:txBody>
      </p:sp>
    </p:spTree>
    <p:extLst>
      <p:ext uri="{BB962C8B-B14F-4D97-AF65-F5344CB8AC3E}">
        <p14:creationId xmlns:p14="http://schemas.microsoft.com/office/powerpoint/2010/main" val="15665017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6" r:id="rId12"/>
    <p:sldLayoutId id="2147483687" r:id="rId13"/>
    <p:sldLayoutId id="2147483688" r:id="rId14"/>
    <p:sldLayoutId id="2147483689" r:id="rId15"/>
    <p:sldLayoutId id="2147483732" r:id="rId16"/>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47D2FC-FA5C-D0AE-0BDC-36D2B27B24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1B7430EB-81A6-9CEC-A48B-3B2AD983D30E}"/>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p:txBody>
      </p:sp>
      <p:sp>
        <p:nvSpPr>
          <p:cNvPr id="4" name="Date Placeholder 3">
            <a:extLst>
              <a:ext uri="{FF2B5EF4-FFF2-40B4-BE49-F238E27FC236}">
                <a16:creationId xmlns:a16="http://schemas.microsoft.com/office/drawing/2014/main" id="{AB0FF7BB-647E-E69B-8EE6-85EB282008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6198414-C579-4638-970E-C37B04B7C542}" type="datetimeFigureOut">
              <a:rPr lang="en-US" smtClean="0"/>
              <a:t>10/22/2025</a:t>
            </a:fld>
            <a:endParaRPr lang="en-US"/>
          </a:p>
        </p:txBody>
      </p:sp>
      <p:sp>
        <p:nvSpPr>
          <p:cNvPr id="5" name="Footer Placeholder 4">
            <a:extLst>
              <a:ext uri="{FF2B5EF4-FFF2-40B4-BE49-F238E27FC236}">
                <a16:creationId xmlns:a16="http://schemas.microsoft.com/office/drawing/2014/main" id="{D7BCA539-6B58-212E-917D-BC750B2797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D4AD559-9CFC-5F1D-5E3F-26059EFA6E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3C6E787-271E-499A-8B82-65AC30ED6525}" type="slidenum">
              <a:rPr lang="en-US" smtClean="0"/>
              <a:t>‹#›</a:t>
            </a:fld>
            <a:endParaRPr lang="en-US"/>
          </a:p>
        </p:txBody>
      </p:sp>
    </p:spTree>
    <p:extLst>
      <p:ext uri="{BB962C8B-B14F-4D97-AF65-F5344CB8AC3E}">
        <p14:creationId xmlns:p14="http://schemas.microsoft.com/office/powerpoint/2010/main" val="1526636739"/>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 id="2147483727" r:id="rId17"/>
    <p:sldLayoutId id="2147483728" r:id="rId18"/>
    <p:sldLayoutId id="2147483729" r:id="rId19"/>
    <p:sldLayoutId id="2147483730" r:id="rId20"/>
    <p:sldLayoutId id="2147483731" r:id="rId21"/>
  </p:sldLayoutIdLst>
  <p:txStyles>
    <p:titleStyle>
      <a:lvl1pPr algn="l" defTabSz="914400" rtl="0" eaLnBrk="1" latinLnBrk="0" hangingPunct="1">
        <a:lnSpc>
          <a:spcPct val="90000"/>
        </a:lnSpc>
        <a:spcBef>
          <a:spcPct val="0"/>
        </a:spcBef>
        <a:buNone/>
        <a:defRPr sz="4400" kern="1200">
          <a:solidFill>
            <a:schemeClr val="accent2"/>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3200" kern="1200">
          <a:solidFill>
            <a:schemeClr val="tx2"/>
          </a:solidFill>
          <a:latin typeface="+mn-lt"/>
          <a:ea typeface="+mn-ea"/>
          <a:cs typeface="+mn-cs"/>
        </a:defRPr>
      </a:lvl1pPr>
      <a:lvl2pPr marL="0" indent="0" algn="l" defTabSz="914400" rtl="0" eaLnBrk="1" latinLnBrk="0" hangingPunct="1">
        <a:lnSpc>
          <a:spcPct val="100000"/>
        </a:lnSpc>
        <a:spcBef>
          <a:spcPts val="500"/>
        </a:spcBef>
        <a:buFont typeface="Arial" panose="020B0604020202020204" pitchFamily="34" charset="0"/>
        <a:buNone/>
        <a:defRPr sz="2400" kern="1200">
          <a:solidFill>
            <a:schemeClr val="tx2"/>
          </a:solidFill>
          <a:latin typeface="+mn-lt"/>
          <a:ea typeface="+mn-ea"/>
          <a:cs typeface="+mn-cs"/>
        </a:defRPr>
      </a:lvl2pPr>
      <a:lvl3pPr marL="0" indent="0" algn="l" defTabSz="914400" rtl="0" eaLnBrk="1" latinLnBrk="0" hangingPunct="1">
        <a:lnSpc>
          <a:spcPct val="100000"/>
        </a:lnSpc>
        <a:spcBef>
          <a:spcPts val="500"/>
        </a:spcBef>
        <a:buFont typeface="Arial" panose="020B0604020202020204" pitchFamily="34" charset="0"/>
        <a:buNone/>
        <a:defRPr sz="2000" kern="1200">
          <a:solidFill>
            <a:schemeClr val="tx2"/>
          </a:solidFill>
          <a:latin typeface="+mn-lt"/>
          <a:ea typeface="+mn-ea"/>
          <a:cs typeface="+mn-cs"/>
        </a:defRPr>
      </a:lvl3pPr>
      <a:lvl4pPr marL="228600" indent="-228600" algn="l" defTabSz="914400" rtl="0" eaLnBrk="1" latinLnBrk="0" hangingPunct="1">
        <a:lnSpc>
          <a:spcPct val="100000"/>
        </a:lnSpc>
        <a:spcBef>
          <a:spcPts val="500"/>
        </a:spcBef>
        <a:buClr>
          <a:schemeClr val="accent2"/>
        </a:buClr>
        <a:buFont typeface="Arial" panose="020B0604020202020204" pitchFamily="34" charset="0"/>
        <a:buChar char="›"/>
        <a:defRPr sz="2000" kern="1200">
          <a:solidFill>
            <a:schemeClr val="tx2"/>
          </a:solidFill>
          <a:latin typeface="+mn-lt"/>
          <a:ea typeface="+mn-ea"/>
          <a:cs typeface="+mn-cs"/>
        </a:defRPr>
      </a:lvl4pPr>
      <a:lvl5pPr marL="457200" indent="-228600" algn="l" defTabSz="914400" rtl="0" eaLnBrk="1" latinLnBrk="0" hangingPunct="1">
        <a:lnSpc>
          <a:spcPct val="100000"/>
        </a:lnSpc>
        <a:spcBef>
          <a:spcPts val="500"/>
        </a:spcBef>
        <a:buClr>
          <a:schemeClr val="accent4"/>
        </a:buClr>
        <a:buFont typeface="Arial" panose="020B0604020202020204" pitchFamily="34" charset="0"/>
        <a:buChar char="»"/>
        <a:defRPr sz="1800" kern="1200">
          <a:solidFill>
            <a:schemeClr val="tx2"/>
          </a:solidFill>
          <a:latin typeface="+mn-lt"/>
          <a:ea typeface="+mn-ea"/>
          <a:cs typeface="+mn-cs"/>
        </a:defRPr>
      </a:lvl5pPr>
      <a:lvl6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spc="0" baseline="0">
          <a:solidFill>
            <a:schemeClr val="tx2"/>
          </a:solidFill>
          <a:latin typeface="+mn-lt"/>
          <a:ea typeface="+mn-ea"/>
          <a:cs typeface="+mn-cs"/>
        </a:defRPr>
      </a:lvl6pPr>
      <a:lvl7pPr marL="0" indent="0" algn="l" defTabSz="914400" rtl="0" eaLnBrk="1" latinLnBrk="0" hangingPunct="1">
        <a:lnSpc>
          <a:spcPct val="90000"/>
        </a:lnSpc>
        <a:spcBef>
          <a:spcPts val="1200"/>
        </a:spcBef>
        <a:buFont typeface="Arial" panose="020B0604020202020204" pitchFamily="34" charset="0"/>
        <a:buNone/>
        <a:defRPr sz="2400" kern="1200" spc="200" baseline="0">
          <a:solidFill>
            <a:schemeClr val="accent4"/>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30.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3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hyperlink" Target="https://explorer.localenergycodes.com/" TargetMode="External"/><Relationship Id="rId2" Type="http://schemas.openxmlformats.org/officeDocument/2006/relationships/hyperlink" Target="https://localenergycodes.com/content/resources" TargetMode="Externa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F1E3B-9EDF-7186-CB9B-EBFAE57336DF}"/>
              </a:ext>
            </a:extLst>
          </p:cNvPr>
          <p:cNvSpPr>
            <a:spLocks noGrp="1"/>
          </p:cNvSpPr>
          <p:nvPr>
            <p:ph type="ctrTitle"/>
          </p:nvPr>
        </p:nvSpPr>
        <p:spPr>
          <a:xfrm>
            <a:off x="621953" y="487572"/>
            <a:ext cx="4951074" cy="3888665"/>
          </a:xfrm>
        </p:spPr>
        <p:txBody>
          <a:bodyPr anchor="ctr">
            <a:normAutofit fontScale="90000"/>
          </a:bodyPr>
          <a:lstStyle/>
          <a:p>
            <a:pPr>
              <a:lnSpc>
                <a:spcPct val="100000"/>
              </a:lnSpc>
            </a:pPr>
            <a:r>
              <a:rPr lang="en-US" sz="4000">
                <a:latin typeface="Arial"/>
                <a:cs typeface="Arial"/>
              </a:rPr>
              <a:t>Reach Code for Existing Nonresidential Buildings:</a:t>
            </a:r>
            <a:br>
              <a:rPr lang="en-US" sz="4400">
                <a:latin typeface="Arial" panose="020B0604020202020204" pitchFamily="34" charset="0"/>
                <a:cs typeface="Arial" panose="020B0604020202020204" pitchFamily="34" charset="0"/>
              </a:rPr>
            </a:br>
            <a:br>
              <a:rPr lang="en-US" sz="3600" b="0" i="0">
                <a:effectLst/>
                <a:latin typeface="Arial" panose="020B0604020202020204" pitchFamily="34" charset="0"/>
                <a:cs typeface="Arial" panose="020B0604020202020204" pitchFamily="34" charset="0"/>
              </a:rPr>
            </a:br>
            <a:r>
              <a:rPr lang="en-US" sz="4000">
                <a:solidFill>
                  <a:srgbClr val="000000"/>
                </a:solidFill>
                <a:latin typeface="Arial"/>
                <a:cs typeface="Arial"/>
              </a:rPr>
              <a:t>Single Zone Rooftop HVAC </a:t>
            </a:r>
            <a:r>
              <a:rPr lang="en-US" sz="4000" b="0" i="0">
                <a:solidFill>
                  <a:srgbClr val="000000"/>
                </a:solidFill>
                <a:effectLst/>
                <a:latin typeface="Arial"/>
                <a:cs typeface="Arial"/>
              </a:rPr>
              <a:t>Replacements</a:t>
            </a:r>
            <a:r>
              <a:rPr lang="en-US" sz="4000">
                <a:solidFill>
                  <a:srgbClr val="000000"/>
                </a:solidFill>
                <a:latin typeface="Arial"/>
                <a:cs typeface="Arial"/>
              </a:rPr>
              <a:t> and Installations</a:t>
            </a:r>
            <a:endParaRPr lang="en-US" sz="2200" b="0" i="0">
              <a:solidFill>
                <a:srgbClr val="0F4761"/>
              </a:solidFill>
              <a:effectLst/>
              <a:latin typeface="Calibri"/>
              <a:ea typeface="Calibri"/>
              <a:cs typeface="Calibri"/>
            </a:endParaRPr>
          </a:p>
        </p:txBody>
      </p:sp>
      <p:sp>
        <p:nvSpPr>
          <p:cNvPr id="3" name="Subtitle 2">
            <a:extLst>
              <a:ext uri="{FF2B5EF4-FFF2-40B4-BE49-F238E27FC236}">
                <a16:creationId xmlns:a16="http://schemas.microsoft.com/office/drawing/2014/main" id="{9E84EEF5-416C-C640-6223-4D5B0D3FD3B9}"/>
              </a:ext>
            </a:extLst>
          </p:cNvPr>
          <p:cNvSpPr>
            <a:spLocks noGrp="1"/>
          </p:cNvSpPr>
          <p:nvPr>
            <p:ph type="subTitle" idx="1"/>
          </p:nvPr>
        </p:nvSpPr>
        <p:spPr>
          <a:xfrm>
            <a:off x="621953" y="4714666"/>
            <a:ext cx="6384326" cy="1655762"/>
          </a:xfrm>
        </p:spPr>
        <p:txBody>
          <a:bodyPr/>
          <a:lstStyle/>
          <a:p>
            <a:pPr marL="0" lvl="2" algn="l"/>
            <a:r>
              <a:rPr lang="en-US" i="1">
                <a:solidFill>
                  <a:srgbClr val="0070C0"/>
                </a:solidFill>
              </a:rPr>
              <a:t>[Jurisdiction and Date]</a:t>
            </a:r>
          </a:p>
        </p:txBody>
      </p:sp>
      <p:pic>
        <p:nvPicPr>
          <p:cNvPr id="6" name="Picture 5">
            <a:extLst>
              <a:ext uri="{FF2B5EF4-FFF2-40B4-BE49-F238E27FC236}">
                <a16:creationId xmlns:a16="http://schemas.microsoft.com/office/drawing/2014/main" id="{9E4E362D-0312-3055-6AB8-976E103CD329}"/>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5927835" y="0"/>
            <a:ext cx="6264166" cy="4176110"/>
          </a:xfrm>
          <a:prstGeom prst="rect">
            <a:avLst/>
          </a:prstGeom>
        </p:spPr>
      </p:pic>
    </p:spTree>
    <p:extLst>
      <p:ext uri="{BB962C8B-B14F-4D97-AF65-F5344CB8AC3E}">
        <p14:creationId xmlns:p14="http://schemas.microsoft.com/office/powerpoint/2010/main" val="52462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64C6A-4404-0CD9-EB90-79DAF3FFD643}"/>
              </a:ext>
            </a:extLst>
          </p:cNvPr>
          <p:cNvSpPr>
            <a:spLocks noGrp="1"/>
          </p:cNvSpPr>
          <p:nvPr>
            <p:ph type="title" idx="4294967295"/>
          </p:nvPr>
        </p:nvSpPr>
        <p:spPr>
          <a:xfrm>
            <a:off x="838200" y="681038"/>
            <a:ext cx="6156325"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a:ln>
                  <a:noFill/>
                </a:ln>
                <a:solidFill>
                  <a:srgbClr val="3D728A"/>
                </a:solidFill>
                <a:effectLst/>
                <a:uLnTx/>
                <a:uFillTx/>
                <a:latin typeface="+mn-lt"/>
                <a:ea typeface="+mn-ea"/>
                <a:cs typeface="+mn-cs"/>
              </a:rPr>
              <a:t>Agenda</a:t>
            </a:r>
          </a:p>
        </p:txBody>
      </p:sp>
      <p:graphicFrame>
        <p:nvGraphicFramePr>
          <p:cNvPr id="7" name="Content Placeholder 6">
            <a:extLst>
              <a:ext uri="{FF2B5EF4-FFF2-40B4-BE49-F238E27FC236}">
                <a16:creationId xmlns:a16="http://schemas.microsoft.com/office/drawing/2014/main" id="{065DEA39-3427-D4CF-5357-F4A9D0E376B3}"/>
              </a:ext>
            </a:extLst>
          </p:cNvPr>
          <p:cNvGraphicFramePr>
            <a:graphicFrameLocks noGrp="1"/>
          </p:cNvGraphicFramePr>
          <p:nvPr>
            <p:ph idx="1"/>
            <p:extLst>
              <p:ext uri="{D42A27DB-BD31-4B8C-83A1-F6EECF244321}">
                <p14:modId xmlns:p14="http://schemas.microsoft.com/office/powerpoint/2010/main" val="2803667985"/>
              </p:ext>
            </p:extLst>
          </p:nvPr>
        </p:nvGraphicFramePr>
        <p:xfrm>
          <a:off x="838200" y="2006600"/>
          <a:ext cx="6156158" cy="3631069"/>
        </p:xfrm>
        <a:graphic>
          <a:graphicData uri="http://schemas.openxmlformats.org/drawingml/2006/table">
            <a:tbl>
              <a:tblPr firstRow="1" bandRow="1">
                <a:tableStyleId>{2D5ABB26-0587-4C30-8999-92F81FD0307C}</a:tableStyleId>
              </a:tblPr>
              <a:tblGrid>
                <a:gridCol w="6156158">
                  <a:extLst>
                    <a:ext uri="{9D8B030D-6E8A-4147-A177-3AD203B41FA5}">
                      <a16:colId xmlns:a16="http://schemas.microsoft.com/office/drawing/2014/main" val="4037164179"/>
                    </a:ext>
                  </a:extLst>
                </a:gridCol>
              </a:tblGrid>
              <a:tr h="536408">
                <a:tc>
                  <a:txBody>
                    <a:bodyPr/>
                    <a:lstStyle/>
                    <a:p>
                      <a:r>
                        <a:rPr lang="en-US" sz="2700"/>
                        <a:t>Objectives and Scope</a:t>
                      </a:r>
                    </a:p>
                  </a:txBody>
                  <a:tcPr marL="88419" marR="88419" marT="44209" marB="44209">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3135613436"/>
                  </a:ext>
                </a:extLst>
              </a:tr>
              <a:tr h="536408">
                <a:tc>
                  <a:txBody>
                    <a:bodyPr/>
                    <a:lstStyle/>
                    <a:p>
                      <a:r>
                        <a:rPr lang="en-US" sz="2700"/>
                        <a:t>Background &amp; Policy Context</a:t>
                      </a:r>
                    </a:p>
                  </a:txBody>
                  <a:tcPr marL="88419" marR="88419" marT="44209" marB="44209">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888104066"/>
                  </a:ext>
                </a:extLst>
              </a:tr>
              <a:tr h="949029">
                <a:tc>
                  <a:txBody>
                    <a:bodyPr/>
                    <a:lstStyle/>
                    <a:p>
                      <a:r>
                        <a:rPr lang="en-US" sz="2700"/>
                        <a:t>Proposed Policy Requirements &amp; Exceptions</a:t>
                      </a:r>
                    </a:p>
                  </a:txBody>
                  <a:tcPr marL="88419" marR="88419" marT="44209" marB="44209">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2718006830"/>
                  </a:ext>
                </a:extLst>
              </a:tr>
              <a:tr h="536408">
                <a:tc>
                  <a:txBody>
                    <a:bodyPr/>
                    <a:lstStyle/>
                    <a:p>
                      <a:r>
                        <a:rPr lang="en-US" sz="2700"/>
                        <a:t>Development Process and Next Steps</a:t>
                      </a:r>
                    </a:p>
                  </a:txBody>
                  <a:tcPr marL="88419" marR="88419" marT="44209" marB="44209">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2454510524"/>
                  </a:ext>
                </a:extLst>
              </a:tr>
              <a:tr h="536408">
                <a:tc>
                  <a:txBody>
                    <a:bodyPr/>
                    <a:lstStyle/>
                    <a:p>
                      <a:r>
                        <a:rPr lang="en-US" sz="2700"/>
                        <a:t>Ways to Provide Feedback</a:t>
                      </a:r>
                    </a:p>
                  </a:txBody>
                  <a:tcPr marL="88419" marR="88419" marT="44209" marB="44209">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1359428002"/>
                  </a:ext>
                </a:extLst>
              </a:tr>
              <a:tr h="536408">
                <a:tc>
                  <a:txBody>
                    <a:bodyPr/>
                    <a:lstStyle/>
                    <a:p>
                      <a:r>
                        <a:rPr lang="en-US" sz="2700"/>
                        <a:t>Q&amp;A Discussion</a:t>
                      </a:r>
                    </a:p>
                  </a:txBody>
                  <a:tcPr marL="88419" marR="88419" marT="44209" marB="44209">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2735754599"/>
                  </a:ext>
                </a:extLst>
              </a:tr>
            </a:tbl>
          </a:graphicData>
        </a:graphic>
      </p:graphicFrame>
      <p:pic>
        <p:nvPicPr>
          <p:cNvPr id="4" name="Picture 3" descr="Pastel checklist and pencil">
            <a:extLst>
              <a:ext uri="{FF2B5EF4-FFF2-40B4-BE49-F238E27FC236}">
                <a16:creationId xmlns:a16="http://schemas.microsoft.com/office/drawing/2014/main" id="{A6A26E1A-DEB9-0590-E3D9-FE38A93618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1752" y="2006600"/>
            <a:ext cx="4270248" cy="3490925"/>
          </a:xfrm>
          <a:prstGeom prst="rect">
            <a:avLst/>
          </a:prstGeom>
          <a:noFill/>
        </p:spPr>
      </p:pic>
    </p:spTree>
    <p:extLst>
      <p:ext uri="{BB962C8B-B14F-4D97-AF65-F5344CB8AC3E}">
        <p14:creationId xmlns:p14="http://schemas.microsoft.com/office/powerpoint/2010/main" val="2405633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238C0-686B-BD00-38CD-0CD0954FDC26}"/>
              </a:ext>
            </a:extLst>
          </p:cNvPr>
          <p:cNvSpPr>
            <a:spLocks noGrp="1"/>
          </p:cNvSpPr>
          <p:nvPr>
            <p:ph type="title"/>
          </p:nvPr>
        </p:nvSpPr>
        <p:spPr/>
        <p:txBody>
          <a:bodyPr/>
          <a:lstStyle/>
          <a:p>
            <a:r>
              <a:rPr lang="en-US">
                <a:solidFill>
                  <a:schemeClr val="tx2"/>
                </a:solidFill>
              </a:rPr>
              <a:t>Objectives and Scope</a:t>
            </a:r>
          </a:p>
        </p:txBody>
      </p:sp>
    </p:spTree>
    <p:extLst>
      <p:ext uri="{BB962C8B-B14F-4D97-AF65-F5344CB8AC3E}">
        <p14:creationId xmlns:p14="http://schemas.microsoft.com/office/powerpoint/2010/main" val="2399880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754DE4-1B54-88AC-DA03-EB8220792B2C}"/>
              </a:ext>
            </a:extLst>
          </p:cNvPr>
          <p:cNvSpPr>
            <a:spLocks noGrp="1"/>
          </p:cNvSpPr>
          <p:nvPr>
            <p:ph type="title"/>
          </p:nvPr>
        </p:nvSpPr>
        <p:spPr/>
        <p:txBody>
          <a:bodyPr/>
          <a:lstStyle/>
          <a:p>
            <a:r>
              <a:rPr lang="en-US"/>
              <a:t>Ordinance Objectives</a:t>
            </a:r>
          </a:p>
        </p:txBody>
      </p:sp>
      <p:sp>
        <p:nvSpPr>
          <p:cNvPr id="6" name="Text Placeholder 5">
            <a:extLst>
              <a:ext uri="{FF2B5EF4-FFF2-40B4-BE49-F238E27FC236}">
                <a16:creationId xmlns:a16="http://schemas.microsoft.com/office/drawing/2014/main" id="{871FBEBA-1555-DEDB-6D1C-8D09659E705D}"/>
              </a:ext>
            </a:extLst>
          </p:cNvPr>
          <p:cNvSpPr>
            <a:spLocks noGrp="1"/>
          </p:cNvSpPr>
          <p:nvPr>
            <p:ph type="body" sz="half" idx="4294967295"/>
          </p:nvPr>
        </p:nvSpPr>
        <p:spPr>
          <a:xfrm>
            <a:off x="545911" y="1804987"/>
            <a:ext cx="7042244" cy="4582165"/>
          </a:xfrm>
        </p:spPr>
        <p:txBody>
          <a:bodyPr vert="horz" lIns="91440" tIns="45720" rIns="91440" bIns="45720" rtlCol="0" anchor="t">
            <a:normAutofit/>
          </a:bodyPr>
          <a:lstStyle/>
          <a:p>
            <a:pPr marL="342900" indent="-342900">
              <a:buFont typeface="Arial" panose="020B0604020202020204" pitchFamily="34" charset="0"/>
              <a:buChar char="•"/>
            </a:pPr>
            <a:r>
              <a:rPr lang="en-US" sz="2400"/>
              <a:t>Require energy upgrades when replacing or adding a single zone rooftop HVAC unit</a:t>
            </a:r>
          </a:p>
          <a:p>
            <a:pPr marL="800100" lvl="1" indent="-342900">
              <a:buFont typeface="Arial" panose="020B0604020202020204" pitchFamily="34" charset="0"/>
              <a:buChar char="•"/>
            </a:pPr>
            <a:r>
              <a:rPr lang="en-US" sz="2200"/>
              <a:t>Upgrade to an electric heat pump space conditioner and comply with State Code</a:t>
            </a:r>
          </a:p>
          <a:p>
            <a:pPr marL="800100" lvl="1" indent="-342900">
              <a:buFont typeface="Arial" panose="020B0604020202020204" pitchFamily="34" charset="0"/>
              <a:buChar char="•"/>
            </a:pPr>
            <a:r>
              <a:rPr lang="en-US" sz="2200"/>
              <a:t>Install air-cooled air conditioner and make additional energy improvements</a:t>
            </a:r>
          </a:p>
          <a:p>
            <a:pPr marL="342900" indent="-342900">
              <a:spcBef>
                <a:spcPts val="1800"/>
              </a:spcBef>
              <a:buFont typeface="Arial" panose="020B0604020202020204" pitchFamily="34" charset="0"/>
              <a:buChar char="•"/>
            </a:pPr>
            <a:r>
              <a:rPr lang="en-US" sz="2400"/>
              <a:t>Meet Federal and State requirements</a:t>
            </a:r>
          </a:p>
          <a:p>
            <a:pPr marL="800100" lvl="1" indent="-342900">
              <a:buFont typeface="Arial" panose="020B0604020202020204" pitchFamily="34" charset="0"/>
              <a:buChar char="•"/>
            </a:pPr>
            <a:r>
              <a:rPr lang="en-US" sz="2200"/>
              <a:t>Electric heat pump is not required, but encouraged</a:t>
            </a:r>
          </a:p>
          <a:p>
            <a:pPr marL="342900" indent="-342900">
              <a:buFont typeface="Arial" panose="020B0604020202020204" pitchFamily="34" charset="0"/>
              <a:buChar char="•"/>
            </a:pPr>
            <a:endParaRPr lang="en-US" sz="2400"/>
          </a:p>
        </p:txBody>
      </p:sp>
      <p:pic>
        <p:nvPicPr>
          <p:cNvPr id="12" name="Content Placeholder 11" descr="Top view of basketball court lines">
            <a:extLst>
              <a:ext uri="{FF2B5EF4-FFF2-40B4-BE49-F238E27FC236}">
                <a16:creationId xmlns:a16="http://schemas.microsoft.com/office/drawing/2014/main" id="{7B35F2A0-A531-A530-191A-462513F944DA}"/>
              </a:ext>
            </a:extLst>
          </p:cNvPr>
          <p:cNvPicPr>
            <a:picLocks noGrp="1" noChangeAspect="1"/>
          </p:cNvPicPr>
          <p:nvPr>
            <p:ph idx="4294967295"/>
          </p:nvPr>
        </p:nvPicPr>
        <p:blipFill>
          <a:blip r:embed="rId3"/>
          <a:stretch>
            <a:fillRect/>
          </a:stretch>
        </p:blipFill>
        <p:spPr>
          <a:xfrm>
            <a:off x="7705725" y="3867150"/>
            <a:ext cx="4486275" cy="2990850"/>
          </a:xfrm>
        </p:spPr>
      </p:pic>
      <p:pic>
        <p:nvPicPr>
          <p:cNvPr id="14" name="Picture 13" descr="A large iceberg">
            <a:extLst>
              <a:ext uri="{FF2B5EF4-FFF2-40B4-BE49-F238E27FC236}">
                <a16:creationId xmlns:a16="http://schemas.microsoft.com/office/drawing/2014/main" id="{520F3AA2-04FA-8226-71FC-37FD5B2DD7D8}"/>
              </a:ext>
            </a:extLst>
          </p:cNvPr>
          <p:cNvPicPr>
            <a:picLocks noChangeAspect="1"/>
          </p:cNvPicPr>
          <p:nvPr/>
        </p:nvPicPr>
        <p:blipFill>
          <a:blip r:embed="rId4"/>
          <a:stretch>
            <a:fillRect/>
          </a:stretch>
        </p:blipFill>
        <p:spPr>
          <a:xfrm>
            <a:off x="7715219" y="877330"/>
            <a:ext cx="4466963" cy="2990335"/>
          </a:xfrm>
          <a:prstGeom prst="rect">
            <a:avLst/>
          </a:prstGeom>
        </p:spPr>
      </p:pic>
    </p:spTree>
    <p:extLst>
      <p:ext uri="{BB962C8B-B14F-4D97-AF65-F5344CB8AC3E}">
        <p14:creationId xmlns:p14="http://schemas.microsoft.com/office/powerpoint/2010/main" val="2710653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2F6E6-EE0D-DA80-A389-5E0C7D031C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4E67F0-F07E-16E3-05EA-2BF5339A2B91}"/>
              </a:ext>
            </a:extLst>
          </p:cNvPr>
          <p:cNvSpPr>
            <a:spLocks noGrp="1"/>
          </p:cNvSpPr>
          <p:nvPr>
            <p:ph type="title"/>
          </p:nvPr>
        </p:nvSpPr>
        <p:spPr/>
        <p:txBody>
          <a:bodyPr/>
          <a:lstStyle/>
          <a:p>
            <a:r>
              <a:rPr lang="en-US"/>
              <a:t>Background and Context</a:t>
            </a:r>
          </a:p>
        </p:txBody>
      </p:sp>
    </p:spTree>
    <p:extLst>
      <p:ext uri="{BB962C8B-B14F-4D97-AF65-F5344CB8AC3E}">
        <p14:creationId xmlns:p14="http://schemas.microsoft.com/office/powerpoint/2010/main" val="1097702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5466EDF-9530-CEDB-0587-DC689A9989E1}"/>
              </a:ext>
            </a:extLst>
          </p:cNvPr>
          <p:cNvSpPr>
            <a:spLocks noGrp="1"/>
          </p:cNvSpPr>
          <p:nvPr>
            <p:ph idx="1"/>
          </p:nvPr>
        </p:nvSpPr>
        <p:spPr>
          <a:xfrm>
            <a:off x="838199" y="1825624"/>
            <a:ext cx="10515600" cy="4351338"/>
          </a:xfrm>
        </p:spPr>
        <p:txBody>
          <a:bodyPr>
            <a:normAutofit/>
          </a:bodyPr>
          <a:lstStyle/>
          <a:p>
            <a:pPr marL="0" indent="0">
              <a:buNone/>
            </a:pPr>
            <a:r>
              <a:rPr lang="en-US">
                <a:latin typeface="Arial" panose="020B0604020202020204" pitchFamily="34" charset="0"/>
                <a:cs typeface="Arial" panose="020B0604020202020204" pitchFamily="34" charset="0"/>
              </a:rPr>
              <a:t>Local Policy</a:t>
            </a:r>
          </a:p>
          <a:p>
            <a:pPr marL="457200"/>
            <a:r>
              <a:rPr lang="en-US" i="1">
                <a:solidFill>
                  <a:srgbClr val="0070C0"/>
                </a:solidFill>
                <a:latin typeface="Arial" panose="020B0604020202020204" pitchFamily="34" charset="0"/>
                <a:cs typeface="Arial" panose="020B0604020202020204" pitchFamily="34" charset="0"/>
              </a:rPr>
              <a:t>Cite CAP (or other policy document) regarding existing buildings</a:t>
            </a:r>
          </a:p>
          <a:p>
            <a:pPr marL="457200"/>
            <a:r>
              <a:rPr lang="en-US" i="1">
                <a:solidFill>
                  <a:srgbClr val="0070C0"/>
                </a:solidFill>
                <a:latin typeface="Arial" panose="020B0604020202020204" pitchFamily="34" charset="0"/>
                <a:cs typeface="Arial" panose="020B0604020202020204" pitchFamily="34" charset="0"/>
              </a:rPr>
              <a:t>Recite history, other reach codes</a:t>
            </a:r>
          </a:p>
        </p:txBody>
      </p:sp>
      <p:sp>
        <p:nvSpPr>
          <p:cNvPr id="3" name="Text Placeholder 2">
            <a:extLst>
              <a:ext uri="{FF2B5EF4-FFF2-40B4-BE49-F238E27FC236}">
                <a16:creationId xmlns:a16="http://schemas.microsoft.com/office/drawing/2014/main" id="{429DFC5B-FF0E-7AA3-E110-3EFE6183D42C}"/>
              </a:ext>
            </a:extLst>
          </p:cNvPr>
          <p:cNvSpPr>
            <a:spLocks noGrp="1"/>
          </p:cNvSpPr>
          <p:nvPr>
            <p:ph type="title" idx="4294967295"/>
          </p:nvPr>
        </p:nvSpPr>
        <p:spPr>
          <a:xfrm>
            <a:off x="838200" y="681038"/>
            <a:ext cx="10515600"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Policy Context</a:t>
            </a:r>
          </a:p>
        </p:txBody>
      </p:sp>
    </p:spTree>
    <p:extLst>
      <p:ext uri="{BB962C8B-B14F-4D97-AF65-F5344CB8AC3E}">
        <p14:creationId xmlns:p14="http://schemas.microsoft.com/office/powerpoint/2010/main" val="3905149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descr="Pie chart showing the projected percentage of GHG emissions from various sources in 2030.">
            <a:extLst>
              <a:ext uri="{FF2B5EF4-FFF2-40B4-BE49-F238E27FC236}">
                <a16:creationId xmlns:a16="http://schemas.microsoft.com/office/drawing/2014/main" id="{C26E7523-AA94-5C7E-74BF-A41C7D5B27D0}"/>
              </a:ext>
            </a:extLst>
          </p:cNvPr>
          <p:cNvGraphicFramePr>
            <a:graphicFrameLocks noGrp="1"/>
          </p:cNvGraphicFramePr>
          <p:nvPr>
            <p:ph idx="1"/>
            <p:extLst>
              <p:ext uri="{D42A27DB-BD31-4B8C-83A1-F6EECF244321}">
                <p14:modId xmlns:p14="http://schemas.microsoft.com/office/powerpoint/2010/main" val="632405032"/>
              </p:ext>
            </p:extLst>
          </p:nvPr>
        </p:nvGraphicFramePr>
        <p:xfrm>
          <a:off x="838201" y="1816274"/>
          <a:ext cx="10515600" cy="4689127"/>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2">
            <a:extLst>
              <a:ext uri="{FF2B5EF4-FFF2-40B4-BE49-F238E27FC236}">
                <a16:creationId xmlns:a16="http://schemas.microsoft.com/office/drawing/2014/main" id="{43297B3C-3908-CF7B-D2D4-241B1E44F14D}"/>
              </a:ext>
            </a:extLst>
          </p:cNvPr>
          <p:cNvSpPr>
            <a:spLocks noGrp="1"/>
          </p:cNvSpPr>
          <p:nvPr>
            <p:ph type="title" idx="4294967295"/>
          </p:nvPr>
        </p:nvSpPr>
        <p:spPr>
          <a:xfrm>
            <a:off x="838200" y="681038"/>
            <a:ext cx="10515600"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a:ln>
                  <a:noFill/>
                </a:ln>
                <a:solidFill>
                  <a:schemeClr val="accent2"/>
                </a:solidFill>
                <a:effectLst/>
                <a:uLnTx/>
                <a:uFillTx/>
                <a:latin typeface="+mn-lt"/>
                <a:ea typeface="+mn-ea"/>
                <a:cs typeface="+mn-cs"/>
              </a:rPr>
              <a:t>Context: GHG Emissions Projections 2030 </a:t>
            </a:r>
            <a:r>
              <a:rPr kumimoji="0" lang="en-US" sz="4400" b="0" i="1" u="none" strike="noStrike" kern="1200" cap="none" spc="0" normalizeH="0" baseline="0" noProof="0">
                <a:ln>
                  <a:noFill/>
                </a:ln>
                <a:solidFill>
                  <a:srgbClr val="0070C0"/>
                </a:solidFill>
                <a:effectLst/>
                <a:uLnTx/>
                <a:uFillTx/>
                <a:latin typeface="+mn-lt"/>
                <a:ea typeface="+mn-ea"/>
                <a:cs typeface="+mn-cs"/>
              </a:rPr>
              <a:t>[use local data]</a:t>
            </a:r>
          </a:p>
        </p:txBody>
      </p:sp>
      <p:sp>
        <p:nvSpPr>
          <p:cNvPr id="2" name="TextBox 1">
            <a:extLst>
              <a:ext uri="{FF2B5EF4-FFF2-40B4-BE49-F238E27FC236}">
                <a16:creationId xmlns:a16="http://schemas.microsoft.com/office/drawing/2014/main" id="{D419175C-487A-5D6D-F220-971E1C8A71A3}"/>
              </a:ext>
            </a:extLst>
          </p:cNvPr>
          <p:cNvSpPr txBox="1"/>
          <p:nvPr/>
        </p:nvSpPr>
        <p:spPr>
          <a:xfrm>
            <a:off x="2164080" y="5374640"/>
            <a:ext cx="3749040"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tx1">
                    <a:lumMod val="76000"/>
                    <a:lumOff val="24000"/>
                  </a:schemeClr>
                </a:solidFill>
                <a:ea typeface="Calibri"/>
                <a:cs typeface="Calibri"/>
              </a:rPr>
              <a:t>Existing Nonresidential Buildings: Gas</a:t>
            </a:r>
          </a:p>
        </p:txBody>
      </p:sp>
      <p:sp>
        <p:nvSpPr>
          <p:cNvPr id="5" name="TextBox 4">
            <a:extLst>
              <a:ext uri="{FF2B5EF4-FFF2-40B4-BE49-F238E27FC236}">
                <a16:creationId xmlns:a16="http://schemas.microsoft.com/office/drawing/2014/main" id="{10199C60-CBB2-6922-4427-56DD0431B12A}"/>
              </a:ext>
            </a:extLst>
          </p:cNvPr>
          <p:cNvSpPr txBox="1"/>
          <p:nvPr/>
        </p:nvSpPr>
        <p:spPr>
          <a:xfrm>
            <a:off x="6289040" y="5374640"/>
            <a:ext cx="4246880"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tx1">
                    <a:lumMod val="76000"/>
                    <a:lumOff val="24000"/>
                  </a:schemeClr>
                </a:solidFill>
                <a:ea typeface="Calibri"/>
                <a:cs typeface="Calibri"/>
              </a:rPr>
              <a:t>Existing Nonresidential Buildings: Electricity</a:t>
            </a:r>
          </a:p>
        </p:txBody>
      </p:sp>
    </p:spTree>
    <p:extLst>
      <p:ext uri="{BB962C8B-B14F-4D97-AF65-F5344CB8AC3E}">
        <p14:creationId xmlns:p14="http://schemas.microsoft.com/office/powerpoint/2010/main" val="3422411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015EC9D-EDBB-5A29-6A42-43539B83B2D5}"/>
              </a:ext>
            </a:extLst>
          </p:cNvPr>
          <p:cNvSpPr>
            <a:spLocks noGrp="1"/>
          </p:cNvSpPr>
          <p:nvPr>
            <p:ph type="title" idx="4294967295"/>
          </p:nvPr>
        </p:nvSpPr>
        <p:spPr>
          <a:xfrm>
            <a:off x="838200" y="681038"/>
            <a:ext cx="10515600"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a:ln>
                  <a:noFill/>
                </a:ln>
                <a:solidFill>
                  <a:schemeClr val="accent2"/>
                </a:solidFill>
                <a:effectLst/>
                <a:uLnTx/>
                <a:uFillTx/>
                <a:latin typeface="+mn-lt"/>
                <a:ea typeface="+mn-ea"/>
                <a:cs typeface="+mn-cs"/>
              </a:rPr>
              <a:t>Why Go All-Electric?</a:t>
            </a:r>
          </a:p>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a:ln>
                  <a:noFill/>
                </a:ln>
                <a:solidFill>
                  <a:schemeClr val="accent2"/>
                </a:solidFill>
                <a:effectLst/>
                <a:uLnTx/>
                <a:uFillTx/>
                <a:latin typeface="+mn-lt"/>
                <a:ea typeface="+mn-ea"/>
                <a:cs typeface="+mn-cs"/>
              </a:rPr>
              <a:t>Power Supply Mix in CA – An Instantaneous Snapshot</a:t>
            </a:r>
            <a:endParaRPr kumimoji="0" lang="en-US" sz="3200" b="0" i="0" u="none" strike="noStrike" kern="1200" cap="none" spc="0" normalizeH="0" baseline="0" noProof="0">
              <a:ln>
                <a:noFill/>
              </a:ln>
              <a:solidFill>
                <a:schemeClr val="accent2"/>
              </a:solidFill>
              <a:effectLst/>
              <a:uLnTx/>
              <a:uFillTx/>
              <a:latin typeface="+mn-lt"/>
              <a:ea typeface="Calibri"/>
              <a:cs typeface="Calibri"/>
            </a:endParaRPr>
          </a:p>
        </p:txBody>
      </p:sp>
      <p:pic>
        <p:nvPicPr>
          <p:cNvPr id="5" name="Content Placeholder 4" descr="A green circle with different colored circles&#10;&#10;AI-generated content may be incorrect.">
            <a:extLst>
              <a:ext uri="{FF2B5EF4-FFF2-40B4-BE49-F238E27FC236}">
                <a16:creationId xmlns:a16="http://schemas.microsoft.com/office/drawing/2014/main" id="{9D1B4C48-4D28-F09D-4C6B-297CED025CF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04459" y="2006600"/>
            <a:ext cx="7783082" cy="4426537"/>
          </a:xfrm>
        </p:spPr>
      </p:pic>
      <p:sp>
        <p:nvSpPr>
          <p:cNvPr id="6" name="TextBox 5">
            <a:extLst>
              <a:ext uri="{FF2B5EF4-FFF2-40B4-BE49-F238E27FC236}">
                <a16:creationId xmlns:a16="http://schemas.microsoft.com/office/drawing/2014/main" id="{86751EAD-EEF0-6F88-39E3-A7C54AD63FA3}"/>
              </a:ext>
            </a:extLst>
          </p:cNvPr>
          <p:cNvSpPr txBox="1"/>
          <p:nvPr/>
        </p:nvSpPr>
        <p:spPr>
          <a:xfrm>
            <a:off x="6455391" y="6433137"/>
            <a:ext cx="5732958" cy="338554"/>
          </a:xfrm>
          <a:prstGeom prst="rect">
            <a:avLst/>
          </a:prstGeom>
          <a:noFill/>
        </p:spPr>
        <p:txBody>
          <a:bodyPr wrap="square" rtlCol="0">
            <a:spAutoFit/>
          </a:bodyPr>
          <a:lstStyle/>
          <a:p>
            <a:r>
              <a:rPr lang="en-US" sz="1600"/>
              <a:t>Source: https://www.caiso.com/todays-outlook, May 10, 2025</a:t>
            </a:r>
          </a:p>
        </p:txBody>
      </p:sp>
    </p:spTree>
    <p:extLst>
      <p:ext uri="{BB962C8B-B14F-4D97-AF65-F5344CB8AC3E}">
        <p14:creationId xmlns:p14="http://schemas.microsoft.com/office/powerpoint/2010/main" val="4019845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A6B3F-14A2-942C-45C9-07A2DD98971D}"/>
            </a:ext>
          </a:extLst>
        </p:cNvPr>
        <p:cNvGrpSpPr/>
        <p:nvPr/>
      </p:nvGrpSpPr>
      <p:grpSpPr>
        <a:xfrm>
          <a:off x="0" y="0"/>
          <a:ext cx="0" cy="0"/>
          <a:chOff x="0" y="0"/>
          <a:chExt cx="0" cy="0"/>
        </a:xfrm>
      </p:grpSpPr>
      <p:sp>
        <p:nvSpPr>
          <p:cNvPr id="14" name="Title 1">
            <a:extLst>
              <a:ext uri="{FF2B5EF4-FFF2-40B4-BE49-F238E27FC236}">
                <a16:creationId xmlns:a16="http://schemas.microsoft.com/office/drawing/2014/main" id="{B53B9FBA-225A-0CEA-25E3-94376F2CDB41}"/>
              </a:ext>
            </a:extLst>
          </p:cNvPr>
          <p:cNvSpPr>
            <a:spLocks noGrp="1"/>
          </p:cNvSpPr>
          <p:nvPr>
            <p:ph type="title"/>
          </p:nvPr>
        </p:nvSpPr>
        <p:spPr>
          <a:xfrm>
            <a:off x="838200" y="664957"/>
            <a:ext cx="7017327" cy="1049544"/>
          </a:xfrm>
        </p:spPr>
        <p:txBody>
          <a:bodyPr>
            <a:noAutofit/>
          </a:bodyPr>
          <a:lstStyle/>
          <a:p>
            <a:r>
              <a:rPr lang="en-US"/>
              <a:t>Why Heat Pumps?</a:t>
            </a:r>
          </a:p>
        </p:txBody>
      </p:sp>
      <p:sp>
        <p:nvSpPr>
          <p:cNvPr id="2" name="TextBox 1">
            <a:extLst>
              <a:ext uri="{FF2B5EF4-FFF2-40B4-BE49-F238E27FC236}">
                <a16:creationId xmlns:a16="http://schemas.microsoft.com/office/drawing/2014/main" id="{03757023-6495-0D71-C969-5E95272AED9A}"/>
              </a:ext>
            </a:extLst>
          </p:cNvPr>
          <p:cNvSpPr txBox="1"/>
          <p:nvPr/>
        </p:nvSpPr>
        <p:spPr>
          <a:xfrm>
            <a:off x="839788" y="1789611"/>
            <a:ext cx="6344783" cy="4400052"/>
          </a:xfrm>
          <a:prstGeom prst="rect">
            <a:avLst/>
          </a:prstGeom>
        </p:spPr>
        <p:txBody>
          <a:bodyPr vert="horz" lIns="91440" tIns="45720" rIns="91440" bIns="45720" rtlCol="0" anchorCtr="0">
            <a:normAutofit fontScale="92500" lnSpcReduction="10000"/>
          </a:bodyPr>
          <a:lstStyle/>
          <a:p>
            <a:pPr marL="342900" indent="-342900">
              <a:lnSpc>
                <a:spcPct val="90000"/>
              </a:lnSpc>
              <a:spcBef>
                <a:spcPts val="1000"/>
              </a:spcBef>
              <a:spcAft>
                <a:spcPts val="600"/>
              </a:spcAft>
              <a:buFont typeface="Arial" panose="020B0604020202020204" pitchFamily="34" charset="0"/>
              <a:buChar char="•"/>
            </a:pPr>
            <a:r>
              <a:rPr lang="en-US" sz="2400"/>
              <a:t>Heat pumps result in major greenhouse gas emission reductions</a:t>
            </a:r>
          </a:p>
          <a:p>
            <a:pPr marL="800100" lvl="1" indent="-342900">
              <a:lnSpc>
                <a:spcPct val="90000"/>
              </a:lnSpc>
              <a:spcBef>
                <a:spcPts val="1000"/>
              </a:spcBef>
              <a:spcAft>
                <a:spcPts val="600"/>
              </a:spcAft>
              <a:buFont typeface="Arial" panose="020B0604020202020204" pitchFamily="34" charset="0"/>
              <a:buChar char="•"/>
            </a:pPr>
            <a:r>
              <a:rPr lang="en-US" sz="2400"/>
              <a:t>Two to four times more efficient than gas furnaces</a:t>
            </a:r>
          </a:p>
          <a:p>
            <a:pPr marL="800100" lvl="1" indent="-342900">
              <a:lnSpc>
                <a:spcPct val="90000"/>
              </a:lnSpc>
              <a:spcBef>
                <a:spcPts val="1000"/>
              </a:spcBef>
              <a:spcAft>
                <a:spcPts val="600"/>
              </a:spcAft>
              <a:buFont typeface="Arial" panose="020B0604020202020204" pitchFamily="34" charset="0"/>
              <a:buChar char="•"/>
            </a:pPr>
            <a:r>
              <a:rPr lang="en-US" sz="2400"/>
              <a:t>Powered by electricity, which in California, is mostly from renewable energy sources</a:t>
            </a:r>
          </a:p>
          <a:p>
            <a:pPr marL="342900" indent="-342900">
              <a:lnSpc>
                <a:spcPct val="90000"/>
              </a:lnSpc>
              <a:spcBef>
                <a:spcPts val="1000"/>
              </a:spcBef>
              <a:spcAft>
                <a:spcPts val="600"/>
              </a:spcAft>
              <a:buFont typeface="Arial" panose="020B0604020202020204" pitchFamily="34" charset="0"/>
              <a:buChar char="•"/>
            </a:pPr>
            <a:r>
              <a:rPr lang="en-US" sz="2400"/>
              <a:t>Can be both an air conditioner and a space heater</a:t>
            </a:r>
          </a:p>
          <a:p>
            <a:pPr marL="342900" indent="-342900">
              <a:lnSpc>
                <a:spcPct val="90000"/>
              </a:lnSpc>
              <a:spcBef>
                <a:spcPts val="1000"/>
              </a:spcBef>
              <a:spcAft>
                <a:spcPts val="600"/>
              </a:spcAft>
              <a:buFont typeface="Arial" panose="020B0604020202020204" pitchFamily="34" charset="0"/>
              <a:buChar char="•"/>
            </a:pPr>
            <a:r>
              <a:rPr lang="en-US" sz="2400"/>
              <a:t>No on-site combustion of gas</a:t>
            </a:r>
          </a:p>
          <a:p>
            <a:pPr marL="342900" indent="-342900">
              <a:lnSpc>
                <a:spcPct val="90000"/>
              </a:lnSpc>
              <a:spcBef>
                <a:spcPts val="1000"/>
              </a:spcBef>
              <a:spcAft>
                <a:spcPts val="600"/>
              </a:spcAft>
              <a:buFont typeface="Arial" panose="020B0604020202020204" pitchFamily="34" charset="0"/>
              <a:buChar char="•"/>
            </a:pPr>
            <a:r>
              <a:rPr lang="en-US" sz="2400"/>
              <a:t>No risk of carbon monoxide poisoning from the space conditioning system</a:t>
            </a:r>
          </a:p>
        </p:txBody>
      </p:sp>
      <p:pic>
        <p:nvPicPr>
          <p:cNvPr id="5" name="Picture 4" descr="A rooftop with air conditioning units&#10;&#10;AI-generated content may be incorrect.">
            <a:extLst>
              <a:ext uri="{FF2B5EF4-FFF2-40B4-BE49-F238E27FC236}">
                <a16:creationId xmlns:a16="http://schemas.microsoft.com/office/drawing/2014/main" id="{8CC63094-FE08-94B5-2B6F-480F261667BC}"/>
              </a:ext>
            </a:extLst>
          </p:cNvPr>
          <p:cNvPicPr>
            <a:picLocks noChangeAspect="1"/>
          </p:cNvPicPr>
          <p:nvPr/>
        </p:nvPicPr>
        <p:blipFill>
          <a:blip r:embed="rId3"/>
          <a:stretch>
            <a:fillRect/>
          </a:stretch>
        </p:blipFill>
        <p:spPr>
          <a:xfrm>
            <a:off x="7336673" y="1057189"/>
            <a:ext cx="4047140" cy="5134919"/>
          </a:xfrm>
          <a:prstGeom prst="rect">
            <a:avLst/>
          </a:prstGeom>
        </p:spPr>
      </p:pic>
    </p:spTree>
    <p:extLst>
      <p:ext uri="{BB962C8B-B14F-4D97-AF65-F5344CB8AC3E}">
        <p14:creationId xmlns:p14="http://schemas.microsoft.com/office/powerpoint/2010/main" val="11731466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1ADE3-7035-8CF1-8DC8-30D9EA5DE7C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708FDAE-8B5B-3BF9-19AA-07B223D9997A}"/>
              </a:ext>
            </a:extLst>
          </p:cNvPr>
          <p:cNvSpPr>
            <a:spLocks noGrp="1"/>
          </p:cNvSpPr>
          <p:nvPr>
            <p:ph type="title" idx="4294967295"/>
          </p:nvPr>
        </p:nvSpPr>
        <p:spPr>
          <a:xfrm>
            <a:off x="838200" y="681038"/>
            <a:ext cx="11199813"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lang="en-US">
                <a:solidFill>
                  <a:schemeClr val="accent1"/>
                </a:solidFill>
                <a:latin typeface="+mn-lt"/>
                <a:ea typeface="+mn-ea"/>
                <a:cs typeface="+mn-cs"/>
              </a:rPr>
              <a:t>HVACs</a:t>
            </a:r>
            <a:r>
              <a:rPr kumimoji="0" lang="en-US" sz="4400" b="0" i="0" u="none" strike="noStrike" kern="1200" cap="none" spc="0" normalizeH="0" baseline="0" noProof="0">
                <a:ln>
                  <a:noFill/>
                </a:ln>
                <a:solidFill>
                  <a:schemeClr val="accent1"/>
                </a:solidFill>
                <a:effectLst/>
                <a:uLnTx/>
                <a:uFillTx/>
                <a:latin typeface="+mn-lt"/>
                <a:ea typeface="+mn-ea"/>
                <a:cs typeface="+mn-cs"/>
              </a:rPr>
              <a:t> in Existing [Jurisdiction] </a:t>
            </a:r>
            <a:r>
              <a:rPr lang="en-US">
                <a:solidFill>
                  <a:schemeClr val="accent1"/>
                </a:solidFill>
                <a:latin typeface="+mn-lt"/>
                <a:ea typeface="+mn-ea"/>
                <a:cs typeface="+mn-cs"/>
              </a:rPr>
              <a:t>Buildings</a:t>
            </a:r>
            <a:endParaRPr kumimoji="0" lang="en-US" sz="4400" b="0" i="0" u="none" strike="noStrike" kern="1200" cap="none" spc="0" normalizeH="0" baseline="0" noProof="0">
              <a:ln>
                <a:noFill/>
              </a:ln>
              <a:solidFill>
                <a:schemeClr val="accent1"/>
              </a:solidFill>
              <a:effectLst/>
              <a:uLnTx/>
              <a:uFillTx/>
              <a:latin typeface="+mn-lt"/>
              <a:ea typeface="+mn-ea"/>
              <a:cs typeface="+mn-cs"/>
            </a:endParaRPr>
          </a:p>
        </p:txBody>
      </p:sp>
      <p:sp>
        <p:nvSpPr>
          <p:cNvPr id="2" name="Content Placeholder 1">
            <a:extLst>
              <a:ext uri="{FF2B5EF4-FFF2-40B4-BE49-F238E27FC236}">
                <a16:creationId xmlns:a16="http://schemas.microsoft.com/office/drawing/2014/main" id="{05610C74-A475-2FE1-318A-56A90279F117}"/>
              </a:ext>
            </a:extLst>
          </p:cNvPr>
          <p:cNvSpPr>
            <a:spLocks noGrp="1"/>
          </p:cNvSpPr>
          <p:nvPr>
            <p:ph idx="1"/>
          </p:nvPr>
        </p:nvSpPr>
        <p:spPr>
          <a:xfrm>
            <a:off x="838199" y="2141537"/>
            <a:ext cx="6370123" cy="4351338"/>
          </a:xfrm>
        </p:spPr>
        <p:txBody>
          <a:bodyPr anchor="t">
            <a:normAutofit/>
          </a:bodyPr>
          <a:lstStyle/>
          <a:p>
            <a:r>
              <a:rPr lang="en-US" sz="2700" i="1">
                <a:solidFill>
                  <a:srgbClr val="0070C0"/>
                </a:solidFill>
              </a:rPr>
              <a:t>XX</a:t>
            </a:r>
            <a:r>
              <a:rPr lang="en-US" sz="2700" i="1"/>
              <a:t> </a:t>
            </a:r>
            <a:r>
              <a:rPr lang="en-US" sz="2700"/>
              <a:t>existing nonresidential buildings</a:t>
            </a:r>
          </a:p>
          <a:p>
            <a:r>
              <a:rPr lang="en-US" sz="2700" i="1">
                <a:solidFill>
                  <a:srgbClr val="0070C0"/>
                </a:solidFill>
              </a:rPr>
              <a:t>YY</a:t>
            </a:r>
            <a:r>
              <a:rPr lang="en-US" sz="2700" i="1"/>
              <a:t> </a:t>
            </a:r>
            <a:r>
              <a:rPr lang="en-US" sz="2700"/>
              <a:t>with single zone HVAC</a:t>
            </a:r>
            <a:endParaRPr lang="en-US" sz="2700">
              <a:ea typeface="Calibri"/>
              <a:cs typeface="Calibri"/>
            </a:endParaRPr>
          </a:p>
          <a:p>
            <a:r>
              <a:rPr lang="en-US" sz="2700" i="1">
                <a:solidFill>
                  <a:srgbClr val="0070C0"/>
                </a:solidFill>
              </a:rPr>
              <a:t>ZZ</a:t>
            </a:r>
            <a:r>
              <a:rPr lang="en-US" sz="2700" i="1"/>
              <a:t> </a:t>
            </a:r>
            <a:r>
              <a:rPr lang="en-US" sz="2700"/>
              <a:t>annual permits for HVAC replacements between 5 and 20 tons</a:t>
            </a:r>
            <a:endParaRPr lang="en-US" sz="2700">
              <a:ea typeface="Calibri"/>
              <a:cs typeface="Calibri"/>
            </a:endParaRPr>
          </a:p>
          <a:p>
            <a:r>
              <a:rPr lang="en-US" sz="2700" i="1">
                <a:solidFill>
                  <a:srgbClr val="0070C0"/>
                </a:solidFill>
              </a:rPr>
              <a:t>AA </a:t>
            </a:r>
            <a:r>
              <a:rPr lang="en-US" sz="2700"/>
              <a:t>projects affected by proposed requirements</a:t>
            </a:r>
          </a:p>
          <a:p>
            <a:pPr marL="0" indent="0">
              <a:buNone/>
            </a:pPr>
            <a:endParaRPr lang="en-US" sz="2700">
              <a:ea typeface="Calibri"/>
              <a:cs typeface="Calibri"/>
            </a:endParaRPr>
          </a:p>
          <a:p>
            <a:pPr marL="0" indent="0">
              <a:buNone/>
            </a:pPr>
            <a:r>
              <a:rPr lang="en-US" sz="2700" i="1">
                <a:solidFill>
                  <a:srgbClr val="0070C0"/>
                </a:solidFill>
                <a:ea typeface="Calibri"/>
                <a:cs typeface="Calibri"/>
              </a:rPr>
              <a:t>[use local data]</a:t>
            </a:r>
            <a:endParaRPr lang="en-US" sz="2700">
              <a:solidFill>
                <a:srgbClr val="0070C0"/>
              </a:solidFill>
              <a:ea typeface="Calibri"/>
              <a:cs typeface="Calibri"/>
            </a:endParaRPr>
          </a:p>
        </p:txBody>
      </p:sp>
      <p:pic>
        <p:nvPicPr>
          <p:cNvPr id="5" name="Picture 4" descr="low angle photo of city high rise buildings during daytime">
            <a:extLst>
              <a:ext uri="{FF2B5EF4-FFF2-40B4-BE49-F238E27FC236}">
                <a16:creationId xmlns:a16="http://schemas.microsoft.com/office/drawing/2014/main" id="{8550A5F0-F5C8-5E02-4715-FAB4B834588C}"/>
              </a:ext>
            </a:extLst>
          </p:cNvPr>
          <p:cNvPicPr>
            <a:picLocks noChangeAspect="1"/>
          </p:cNvPicPr>
          <p:nvPr/>
        </p:nvPicPr>
        <p:blipFill>
          <a:blip r:embed="rId3"/>
          <a:srcRect l="14080" t="2732" r="29502" b="2732"/>
          <a:stretch>
            <a:fillRect/>
          </a:stretch>
        </p:blipFill>
        <p:spPr>
          <a:xfrm>
            <a:off x="7329681" y="1854886"/>
            <a:ext cx="4043390" cy="4754371"/>
          </a:xfrm>
          <a:prstGeom prst="rect">
            <a:avLst/>
          </a:prstGeom>
        </p:spPr>
      </p:pic>
    </p:spTree>
    <p:extLst>
      <p:ext uri="{BB962C8B-B14F-4D97-AF65-F5344CB8AC3E}">
        <p14:creationId xmlns:p14="http://schemas.microsoft.com/office/powerpoint/2010/main" val="2824539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6" descr="Ordinance timeline from Community Engagament through Effective Date">
            <a:extLst>
              <a:ext uri="{FF2B5EF4-FFF2-40B4-BE49-F238E27FC236}">
                <a16:creationId xmlns:a16="http://schemas.microsoft.com/office/drawing/2014/main" id="{117B255C-9A5C-903E-C825-601B68088FEF}"/>
              </a:ext>
            </a:extLst>
          </p:cNvPr>
          <p:cNvGraphicFramePr>
            <a:graphicFrameLocks/>
          </p:cNvGraphicFramePr>
          <p:nvPr>
            <p:extLst>
              <p:ext uri="{D42A27DB-BD31-4B8C-83A1-F6EECF244321}">
                <p14:modId xmlns:p14="http://schemas.microsoft.com/office/powerpoint/2010/main" val="2950957099"/>
              </p:ext>
            </p:extLst>
          </p:nvPr>
        </p:nvGraphicFramePr>
        <p:xfrm>
          <a:off x="533400" y="1862015"/>
          <a:ext cx="11125200" cy="36797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4">
            <a:extLst>
              <a:ext uri="{FF2B5EF4-FFF2-40B4-BE49-F238E27FC236}">
                <a16:creationId xmlns:a16="http://schemas.microsoft.com/office/drawing/2014/main" id="{DA537719-F3FD-031C-CD34-9A1A505F8BA4}"/>
              </a:ext>
            </a:extLst>
          </p:cNvPr>
          <p:cNvSpPr>
            <a:spLocks noGrp="1"/>
          </p:cNvSpPr>
          <p:nvPr>
            <p:ph type="title" idx="4294967295"/>
          </p:nvPr>
        </p:nvSpPr>
        <p:spPr>
          <a:xfrm>
            <a:off x="838200" y="681038"/>
            <a:ext cx="10515600"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a:ln>
                  <a:noFill/>
                </a:ln>
                <a:solidFill>
                  <a:schemeClr val="accent1"/>
                </a:solidFill>
                <a:effectLst/>
                <a:uLnTx/>
                <a:uFillTx/>
                <a:latin typeface="Lato" panose="020F0502020204030203" pitchFamily="34" charset="0"/>
                <a:ea typeface="Lato" panose="020F0502020204030203" pitchFamily="34" charset="0"/>
                <a:cs typeface="Lato" panose="020F0502020204030203" pitchFamily="34" charset="0"/>
              </a:rPr>
              <a:t>Policy Development Timeline</a:t>
            </a:r>
            <a:endParaRPr kumimoji="0" lang="en-US" sz="4400" b="0" i="0" u="none" strike="noStrike" kern="1200" cap="none" spc="0" normalizeH="0" baseline="0" noProof="0">
              <a:ln>
                <a:noFill/>
              </a:ln>
              <a:solidFill>
                <a:schemeClr val="accent1"/>
              </a:solidFill>
              <a:effectLst/>
              <a:uLnTx/>
              <a:uFillTx/>
              <a:latin typeface="+mn-lt"/>
              <a:ea typeface="+mn-ea"/>
              <a:cs typeface="+mn-cs"/>
            </a:endParaRPr>
          </a:p>
        </p:txBody>
      </p:sp>
    </p:spTree>
    <p:extLst>
      <p:ext uri="{BB962C8B-B14F-4D97-AF65-F5344CB8AC3E}">
        <p14:creationId xmlns:p14="http://schemas.microsoft.com/office/powerpoint/2010/main" val="2415769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6A946B8-52C3-0CA9-BCB1-933052521464}"/>
              </a:ext>
            </a:extLst>
          </p:cNvPr>
          <p:cNvSpPr>
            <a:spLocks noGrp="1"/>
          </p:cNvSpPr>
          <p:nvPr>
            <p:ph type="title"/>
          </p:nvPr>
        </p:nvSpPr>
        <p:spPr/>
        <p:txBody>
          <a:bodyPr/>
          <a:lstStyle/>
          <a:p>
            <a:r>
              <a:rPr lang="en-US"/>
              <a:t>Proposed Policy Requirements</a:t>
            </a:r>
          </a:p>
        </p:txBody>
      </p:sp>
    </p:spTree>
    <p:extLst>
      <p:ext uri="{BB962C8B-B14F-4D97-AF65-F5344CB8AC3E}">
        <p14:creationId xmlns:p14="http://schemas.microsoft.com/office/powerpoint/2010/main" val="297143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499D1-35F6-6688-81A2-36B4AF6C5A5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EE64C93-9CF1-5C13-2149-DBD8FE1B6524}"/>
              </a:ext>
            </a:extLst>
          </p:cNvPr>
          <p:cNvSpPr>
            <a:spLocks noGrp="1"/>
          </p:cNvSpPr>
          <p:nvPr>
            <p:ph idx="1"/>
          </p:nvPr>
        </p:nvSpPr>
        <p:spPr>
          <a:xfrm>
            <a:off x="838199" y="1825623"/>
            <a:ext cx="10515600" cy="3999443"/>
          </a:xfrm>
        </p:spPr>
        <p:txBody>
          <a:bodyPr>
            <a:normAutofit/>
          </a:bodyPr>
          <a:lstStyle/>
          <a:p>
            <a:pPr marL="0" indent="0" algn="ctr">
              <a:lnSpc>
                <a:spcPct val="110000"/>
              </a:lnSpc>
              <a:spcBef>
                <a:spcPts val="1200"/>
              </a:spcBef>
              <a:buNone/>
            </a:pPr>
            <a:r>
              <a:rPr lang="en-US" sz="3200">
                <a:solidFill>
                  <a:srgbClr val="055877"/>
                </a:solidFill>
              </a:rPr>
              <a:t>Retail, Grocery, Schools, Office, Financial Institutions, Libraries </a:t>
            </a:r>
          </a:p>
          <a:p>
            <a:pPr marL="0" indent="0">
              <a:lnSpc>
                <a:spcPct val="110000"/>
              </a:lnSpc>
              <a:spcBef>
                <a:spcPts val="1200"/>
              </a:spcBef>
              <a:buNone/>
            </a:pPr>
            <a:r>
              <a:rPr lang="en-US">
                <a:latin typeface="Arial" panose="020B0604020202020204" pitchFamily="34" charset="0"/>
                <a:cs typeface="Arial" panose="020B0604020202020204" pitchFamily="34" charset="0"/>
              </a:rPr>
              <a:t>New Construction - 140.4(a)2</a:t>
            </a:r>
          </a:p>
          <a:p>
            <a:pPr marL="914400" lvl="1"/>
            <a:r>
              <a:rPr lang="en-US">
                <a:latin typeface="Arial" panose="020B0604020202020204" pitchFamily="34" charset="0"/>
                <a:cs typeface="Arial" panose="020B0604020202020204" pitchFamily="34" charset="0"/>
              </a:rPr>
              <a:t>Units 20 tons or less</a:t>
            </a:r>
          </a:p>
          <a:p>
            <a:pPr marL="1371600" lvl="2"/>
            <a:r>
              <a:rPr lang="en-US">
                <a:latin typeface="Arial" panose="020B0604020202020204" pitchFamily="34" charset="0"/>
                <a:cs typeface="Arial" panose="020B0604020202020204" pitchFamily="34" charset="0"/>
              </a:rPr>
              <a:t>Heat pump </a:t>
            </a:r>
          </a:p>
          <a:p>
            <a:pPr marL="0" indent="0">
              <a:buNone/>
            </a:pPr>
            <a:r>
              <a:rPr lang="en-US">
                <a:latin typeface="Arial" panose="020B0604020202020204" pitchFamily="34" charset="0"/>
                <a:cs typeface="Arial" panose="020B0604020202020204" pitchFamily="34" charset="0"/>
              </a:rPr>
              <a:t>Additions and Alterations - 141.0(b)2C</a:t>
            </a:r>
          </a:p>
          <a:p>
            <a:pPr marL="914400" lvl="1"/>
            <a:r>
              <a:rPr lang="en-US">
                <a:latin typeface="Arial" panose="020B0604020202020204" pitchFamily="34" charset="0"/>
                <a:cs typeface="Arial" panose="020B0604020202020204" pitchFamily="34" charset="0"/>
              </a:rPr>
              <a:t>Units 5 tons or less</a:t>
            </a:r>
          </a:p>
          <a:p>
            <a:pPr marL="1371600" lvl="2"/>
            <a:r>
              <a:rPr lang="en-US">
                <a:latin typeface="Arial" panose="020B0604020202020204" pitchFamily="34" charset="0"/>
                <a:cs typeface="Arial" panose="020B0604020202020204" pitchFamily="34" charset="0"/>
              </a:rPr>
              <a:t>Heat pump or </a:t>
            </a:r>
          </a:p>
          <a:p>
            <a:pPr marL="1371600" lvl="2"/>
            <a:r>
              <a:rPr lang="en-US">
                <a:latin typeface="Arial" panose="020B0604020202020204" pitchFamily="34" charset="0"/>
                <a:cs typeface="Arial" panose="020B0604020202020204" pitchFamily="34" charset="0"/>
              </a:rPr>
              <a:t>Air conditioner plus variable speed fan and economizer</a:t>
            </a:r>
          </a:p>
        </p:txBody>
      </p:sp>
      <p:sp>
        <p:nvSpPr>
          <p:cNvPr id="3" name="Text Placeholder 2">
            <a:extLst>
              <a:ext uri="{FF2B5EF4-FFF2-40B4-BE49-F238E27FC236}">
                <a16:creationId xmlns:a16="http://schemas.microsoft.com/office/drawing/2014/main" id="{AE9F8CBB-2964-F839-FCEF-BC18E826847A}"/>
              </a:ext>
            </a:extLst>
          </p:cNvPr>
          <p:cNvSpPr>
            <a:spLocks noGrp="1"/>
          </p:cNvSpPr>
          <p:nvPr>
            <p:ph type="title" idx="4294967295"/>
          </p:nvPr>
        </p:nvSpPr>
        <p:spPr>
          <a:xfrm>
            <a:off x="838200" y="681038"/>
            <a:ext cx="10515600"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State</a:t>
            </a:r>
            <a:r>
              <a:rPr kumimoji="0" lang="en-US" sz="4400" b="0" i="0" u="none" strike="noStrike" kern="1200" cap="none" spc="0" normalizeH="0" noProof="0">
                <a:ln>
                  <a:noFill/>
                </a:ln>
                <a:solidFill>
                  <a:schemeClr val="accent1"/>
                </a:solidFill>
                <a:effectLst/>
                <a:uLnTx/>
                <a:uFillTx/>
                <a:latin typeface="Arial" panose="020B0604020202020204" pitchFamily="34" charset="0"/>
                <a:ea typeface="+mn-ea"/>
                <a:cs typeface="Arial" panose="020B0604020202020204" pitchFamily="34" charset="0"/>
              </a:rPr>
              <a:t> Energy Code</a:t>
            </a:r>
            <a:endParaRPr kumimoji="0" lang="en-US" sz="4400" b="0"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2C1FFF84-0F9E-4E2A-7EC8-9201038FB12F}"/>
              </a:ext>
            </a:extLst>
          </p:cNvPr>
          <p:cNvSpPr txBox="1"/>
          <p:nvPr/>
        </p:nvSpPr>
        <p:spPr>
          <a:xfrm>
            <a:off x="4724400" y="157818"/>
            <a:ext cx="6502400" cy="523220"/>
          </a:xfrm>
          <a:prstGeom prst="rect">
            <a:avLst/>
          </a:prstGeom>
          <a:noFill/>
        </p:spPr>
        <p:txBody>
          <a:bodyPr wrap="square" rtlCol="0">
            <a:spAutoFit/>
          </a:bodyPr>
          <a:lstStyle/>
          <a:p>
            <a:r>
              <a:rPr lang="en-US" sz="2800" b="1">
                <a:solidFill>
                  <a:srgbClr val="055877"/>
                </a:solidFill>
                <a:highlight>
                  <a:srgbClr val="FFFF00"/>
                </a:highlight>
              </a:rPr>
              <a:t>Note: Slide applicable to CZs 3-13 and 15</a:t>
            </a:r>
          </a:p>
        </p:txBody>
      </p:sp>
    </p:spTree>
    <p:extLst>
      <p:ext uri="{BB962C8B-B14F-4D97-AF65-F5344CB8AC3E}">
        <p14:creationId xmlns:p14="http://schemas.microsoft.com/office/powerpoint/2010/main" val="8221190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5E049-8027-C1A0-5127-D4205080A35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9FD158-AAA4-B306-4515-E9D364C0B3F3}"/>
              </a:ext>
            </a:extLst>
          </p:cNvPr>
          <p:cNvSpPr>
            <a:spLocks noGrp="1"/>
          </p:cNvSpPr>
          <p:nvPr>
            <p:ph idx="1"/>
          </p:nvPr>
        </p:nvSpPr>
        <p:spPr>
          <a:xfrm>
            <a:off x="838199" y="1825623"/>
            <a:ext cx="10515600" cy="3999443"/>
          </a:xfrm>
        </p:spPr>
        <p:txBody>
          <a:bodyPr>
            <a:normAutofit/>
          </a:bodyPr>
          <a:lstStyle/>
          <a:p>
            <a:pPr marL="0" indent="0" algn="ctr">
              <a:lnSpc>
                <a:spcPct val="110000"/>
              </a:lnSpc>
              <a:spcBef>
                <a:spcPts val="1200"/>
              </a:spcBef>
              <a:buNone/>
            </a:pPr>
            <a:r>
              <a:rPr lang="en-US" sz="3200">
                <a:solidFill>
                  <a:srgbClr val="055877"/>
                </a:solidFill>
              </a:rPr>
              <a:t>Retail, Grocery, Schools, Office, Financial Institutions, Libraries </a:t>
            </a:r>
          </a:p>
          <a:p>
            <a:pPr marL="0" indent="0">
              <a:lnSpc>
                <a:spcPct val="110000"/>
              </a:lnSpc>
              <a:spcBef>
                <a:spcPts val="1200"/>
              </a:spcBef>
              <a:buNone/>
            </a:pPr>
            <a:r>
              <a:rPr lang="en-US">
                <a:latin typeface="Arial" panose="020B0604020202020204" pitchFamily="34" charset="0"/>
                <a:cs typeface="Arial" panose="020B0604020202020204" pitchFamily="34" charset="0"/>
              </a:rPr>
              <a:t>New Construction - 140.4(a)2</a:t>
            </a:r>
          </a:p>
          <a:p>
            <a:pPr marL="914400" lvl="1"/>
            <a:r>
              <a:rPr lang="en-US">
                <a:latin typeface="Arial" panose="020B0604020202020204" pitchFamily="34" charset="0"/>
                <a:cs typeface="Arial" panose="020B0604020202020204" pitchFamily="34" charset="0"/>
              </a:rPr>
              <a:t>Units 20 tons or less, with certain exceptions</a:t>
            </a:r>
          </a:p>
          <a:p>
            <a:pPr marL="1371600" lvl="2"/>
            <a:r>
              <a:rPr lang="en-US">
                <a:latin typeface="Arial" panose="020B0604020202020204" pitchFamily="34" charset="0"/>
                <a:cs typeface="Arial" panose="020B0604020202020204" pitchFamily="34" charset="0"/>
              </a:rPr>
              <a:t>Heat pumps </a:t>
            </a:r>
          </a:p>
          <a:p>
            <a:pPr marL="0" indent="0">
              <a:buNone/>
            </a:pPr>
            <a:r>
              <a:rPr lang="en-US">
                <a:latin typeface="Arial" panose="020B0604020202020204" pitchFamily="34" charset="0"/>
                <a:cs typeface="Arial" panose="020B0604020202020204" pitchFamily="34" charset="0"/>
              </a:rPr>
              <a:t>Additions and Alterations - 141.0(b)2C</a:t>
            </a:r>
          </a:p>
          <a:p>
            <a:pPr marL="914400" lvl="1"/>
            <a:r>
              <a:rPr lang="en-US">
                <a:latin typeface="Arial" panose="020B0604020202020204" pitchFamily="34" charset="0"/>
                <a:cs typeface="Arial" panose="020B0604020202020204" pitchFamily="34" charset="0"/>
              </a:rPr>
              <a:t>Units 5 tons or less, with certain exceptions</a:t>
            </a:r>
          </a:p>
          <a:p>
            <a:pPr marL="1371600" lvl="2"/>
            <a:r>
              <a:rPr lang="en-US">
                <a:latin typeface="Arial" panose="020B0604020202020204" pitchFamily="34" charset="0"/>
                <a:cs typeface="Arial" panose="020B0604020202020204" pitchFamily="34" charset="0"/>
              </a:rPr>
              <a:t>Heat pumps or </a:t>
            </a:r>
          </a:p>
          <a:p>
            <a:pPr marL="1371600" lvl="2"/>
            <a:r>
              <a:rPr lang="en-US">
                <a:latin typeface="Arial" panose="020B0604020202020204" pitchFamily="34" charset="0"/>
                <a:cs typeface="Arial" panose="020B0604020202020204" pitchFamily="34" charset="0"/>
              </a:rPr>
              <a:t>Furnace plus variable speed fan and economizer</a:t>
            </a:r>
          </a:p>
        </p:txBody>
      </p:sp>
      <p:sp>
        <p:nvSpPr>
          <p:cNvPr id="3" name="Text Placeholder 2">
            <a:extLst>
              <a:ext uri="{FF2B5EF4-FFF2-40B4-BE49-F238E27FC236}">
                <a16:creationId xmlns:a16="http://schemas.microsoft.com/office/drawing/2014/main" id="{BE5A8A92-20E7-CA22-E7EE-4851BFD31479}"/>
              </a:ext>
            </a:extLst>
          </p:cNvPr>
          <p:cNvSpPr>
            <a:spLocks noGrp="1"/>
          </p:cNvSpPr>
          <p:nvPr>
            <p:ph type="title" idx="4294967295"/>
          </p:nvPr>
        </p:nvSpPr>
        <p:spPr>
          <a:xfrm>
            <a:off x="838200" y="681038"/>
            <a:ext cx="10515600"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State Energy Code</a:t>
            </a:r>
            <a:r>
              <a:rPr lang="en-US">
                <a:solidFill>
                  <a:schemeClr val="accent1"/>
                </a:solidFill>
                <a:latin typeface="Arial" panose="020B0604020202020204" pitchFamily="34" charset="0"/>
                <a:ea typeface="+mn-ea"/>
                <a:cs typeface="Arial" panose="020B0604020202020204" pitchFamily="34" charset="0"/>
              </a:rPr>
              <a:t> </a:t>
            </a:r>
            <a:r>
              <a:rPr lang="en-US" i="1">
                <a:solidFill>
                  <a:schemeClr val="accent1"/>
                </a:solidFill>
                <a:highlight>
                  <a:srgbClr val="FFFF00"/>
                </a:highlight>
                <a:latin typeface="Arial" panose="020B0604020202020204" pitchFamily="34" charset="0"/>
                <a:ea typeface="+mn-ea"/>
                <a:cs typeface="Arial" panose="020B0604020202020204" pitchFamily="34" charset="0"/>
              </a:rPr>
              <a:t>(alt)</a:t>
            </a:r>
            <a:endParaRPr kumimoji="0" lang="en-US" sz="4400" b="0" i="1" u="none" strike="noStrike" kern="1200" cap="none" spc="0" normalizeH="0" baseline="0" noProof="0">
              <a:ln>
                <a:noFill/>
              </a:ln>
              <a:solidFill>
                <a:schemeClr val="accent1"/>
              </a:solidFill>
              <a:effectLst/>
              <a:highlight>
                <a:srgbClr val="FFFF00"/>
              </a:highligh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A0682B4E-ABD9-194A-3B14-651B1EC5A826}"/>
              </a:ext>
            </a:extLst>
          </p:cNvPr>
          <p:cNvSpPr txBox="1"/>
          <p:nvPr/>
        </p:nvSpPr>
        <p:spPr>
          <a:xfrm>
            <a:off x="4639733" y="157818"/>
            <a:ext cx="6502400" cy="523220"/>
          </a:xfrm>
          <a:prstGeom prst="rect">
            <a:avLst/>
          </a:prstGeom>
          <a:noFill/>
        </p:spPr>
        <p:txBody>
          <a:bodyPr wrap="square" rtlCol="0">
            <a:spAutoFit/>
          </a:bodyPr>
          <a:lstStyle/>
          <a:p>
            <a:r>
              <a:rPr lang="en-US" sz="2800" b="1" i="1">
                <a:solidFill>
                  <a:srgbClr val="055877"/>
                </a:solidFill>
                <a:highlight>
                  <a:srgbClr val="FFFF00"/>
                </a:highlight>
              </a:rPr>
              <a:t>Note: Slide applicable to CZs 1, 2, 14 &amp; 16</a:t>
            </a:r>
          </a:p>
        </p:txBody>
      </p:sp>
    </p:spTree>
    <p:extLst>
      <p:ext uri="{BB962C8B-B14F-4D97-AF65-F5344CB8AC3E}">
        <p14:creationId xmlns:p14="http://schemas.microsoft.com/office/powerpoint/2010/main" val="11160259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20F30-1D49-0B73-87AB-DE3C6222B2E7}"/>
            </a:ext>
          </a:extLst>
        </p:cNvPr>
        <p:cNvGrpSpPr/>
        <p:nvPr/>
      </p:nvGrpSpPr>
      <p:grpSpPr>
        <a:xfrm>
          <a:off x="0" y="0"/>
          <a:ext cx="0" cy="0"/>
          <a:chOff x="0" y="0"/>
          <a:chExt cx="0" cy="0"/>
        </a:xfrm>
      </p:grpSpPr>
      <p:sp>
        <p:nvSpPr>
          <p:cNvPr id="14" name="Title 1">
            <a:extLst>
              <a:ext uri="{FF2B5EF4-FFF2-40B4-BE49-F238E27FC236}">
                <a16:creationId xmlns:a16="http://schemas.microsoft.com/office/drawing/2014/main" id="{D955395C-22D8-F798-21D8-EEA2CE89785E}"/>
              </a:ext>
            </a:extLst>
          </p:cNvPr>
          <p:cNvSpPr>
            <a:spLocks noGrp="1"/>
          </p:cNvSpPr>
          <p:nvPr>
            <p:ph type="title"/>
          </p:nvPr>
        </p:nvSpPr>
        <p:spPr>
          <a:xfrm>
            <a:off x="838199" y="664957"/>
            <a:ext cx="10732477" cy="909844"/>
          </a:xfrm>
        </p:spPr>
        <p:txBody>
          <a:bodyPr>
            <a:normAutofit/>
          </a:bodyPr>
          <a:lstStyle/>
          <a:p>
            <a:r>
              <a:rPr lang="en-US"/>
              <a:t>Policy at a Glance</a:t>
            </a:r>
            <a:endParaRPr lang="en-US" sz="3600">
              <a:cs typeface="Arial"/>
            </a:endParaRPr>
          </a:p>
        </p:txBody>
      </p:sp>
      <p:sp>
        <p:nvSpPr>
          <p:cNvPr id="2" name="TextBox 1">
            <a:extLst>
              <a:ext uri="{FF2B5EF4-FFF2-40B4-BE49-F238E27FC236}">
                <a16:creationId xmlns:a16="http://schemas.microsoft.com/office/drawing/2014/main" id="{32C24AEC-968E-B322-7188-B7CE8C0F0A00}"/>
              </a:ext>
            </a:extLst>
          </p:cNvPr>
          <p:cNvSpPr txBox="1"/>
          <p:nvPr/>
        </p:nvSpPr>
        <p:spPr>
          <a:xfrm>
            <a:off x="823831" y="1761067"/>
            <a:ext cx="6451524" cy="4237375"/>
          </a:xfrm>
          <a:prstGeom prst="rect">
            <a:avLst/>
          </a:prstGeom>
        </p:spPr>
        <p:txBody>
          <a:bodyPr vert="horz" lIns="91440" tIns="45720" rIns="91440" bIns="45720" rtlCol="0" anchor="t" anchorCtr="0">
            <a:normAutofit/>
          </a:bodyPr>
          <a:lstStyle/>
          <a:p>
            <a:pPr>
              <a:lnSpc>
                <a:spcPct val="120000"/>
              </a:lnSpc>
              <a:spcBef>
                <a:spcPts val="600"/>
              </a:spcBef>
              <a:spcAft>
                <a:spcPts val="600"/>
              </a:spcAft>
            </a:pPr>
            <a:r>
              <a:rPr lang="en-US" sz="2000"/>
              <a:t>When replacing or adding a single zone rooftop HVAC unit that is less than 20 </a:t>
            </a:r>
            <a:r>
              <a:rPr lang="en-US" sz="2000" i="1">
                <a:solidFill>
                  <a:srgbClr val="0070C0"/>
                </a:solidFill>
                <a:highlight>
                  <a:srgbClr val="FFFF00"/>
                </a:highlight>
              </a:rPr>
              <a:t>[10, in certain climate zones] </a:t>
            </a:r>
            <a:r>
              <a:rPr lang="en-US" sz="2000"/>
              <a:t>tons, either:</a:t>
            </a:r>
          </a:p>
          <a:p>
            <a:pPr marL="228600" lvl="1" indent="-228600">
              <a:lnSpc>
                <a:spcPct val="120000"/>
              </a:lnSpc>
              <a:spcBef>
                <a:spcPts val="600"/>
              </a:spcBef>
              <a:buFont typeface="Arial" panose="020B0604020202020204" pitchFamily="34" charset="0"/>
              <a:buChar char="•"/>
            </a:pPr>
            <a:r>
              <a:rPr lang="en-US" sz="1600"/>
              <a:t>Install a heat pump to provide both space heating and cooling) and meet State code requirements that apply to the project, </a:t>
            </a:r>
            <a:r>
              <a:rPr lang="en-US" sz="1600" b="1"/>
              <a:t>OR</a:t>
            </a:r>
          </a:p>
          <a:p>
            <a:pPr marL="228600" lvl="1" indent="-228600">
              <a:lnSpc>
                <a:spcPct val="120000"/>
              </a:lnSpc>
              <a:spcBef>
                <a:spcPts val="1200"/>
              </a:spcBef>
              <a:buFont typeface="Arial" panose="020B0604020202020204" pitchFamily="34" charset="0"/>
              <a:buChar char="•"/>
            </a:pPr>
            <a:r>
              <a:rPr lang="en-US" sz="1600"/>
              <a:t>Install an air conditioner, meet State code requirements that apply to the project </a:t>
            </a:r>
            <a:r>
              <a:rPr lang="en-US" sz="1600" b="1"/>
              <a:t>AND</a:t>
            </a:r>
            <a:endParaRPr lang="en-US" sz="1600"/>
          </a:p>
          <a:p>
            <a:pPr marL="685800" lvl="2" indent="-228600">
              <a:lnSpc>
                <a:spcPct val="120000"/>
              </a:lnSpc>
              <a:spcBef>
                <a:spcPts val="1200"/>
              </a:spcBef>
              <a:buFont typeface="Wingdings" panose="020B0604020202020204" pitchFamily="34" charset="0"/>
              <a:buChar char="§"/>
            </a:pPr>
            <a:r>
              <a:rPr lang="en-US" sz="1600">
                <a:cs typeface="Arial"/>
              </a:rPr>
              <a:t>Install heat recovery ventilation</a:t>
            </a:r>
          </a:p>
          <a:p>
            <a:pPr marL="685800" lvl="2" indent="-228600">
              <a:lnSpc>
                <a:spcPct val="120000"/>
              </a:lnSpc>
              <a:spcBef>
                <a:spcPts val="1200"/>
              </a:spcBef>
              <a:buFont typeface="Wingdings" panose="020B0604020202020204" pitchFamily="34" charset="0"/>
              <a:buChar char="§"/>
            </a:pPr>
            <a:r>
              <a:rPr lang="en-US" sz="1600">
                <a:cs typeface="Arial"/>
              </a:rPr>
              <a:t>Install demand control ventilation </a:t>
            </a:r>
            <a:r>
              <a:rPr lang="en-US" i="1">
                <a:solidFill>
                  <a:srgbClr val="0070C0"/>
                </a:solidFill>
                <a:highlight>
                  <a:srgbClr val="FFFF00"/>
                </a:highlight>
                <a:cs typeface="Arial"/>
              </a:rPr>
              <a:t>[delete if this doesn’t apply to local climate zone]</a:t>
            </a:r>
          </a:p>
        </p:txBody>
      </p:sp>
      <p:pic>
        <p:nvPicPr>
          <p:cNvPr id="4" name="Picture 3" descr="A close-up of a grey machine&#10;&#10;AI-generated content may be incorrect.">
            <a:extLst>
              <a:ext uri="{FF2B5EF4-FFF2-40B4-BE49-F238E27FC236}">
                <a16:creationId xmlns:a16="http://schemas.microsoft.com/office/drawing/2014/main" id="{43B91211-52E0-4B51-9232-584871B372D0}"/>
              </a:ext>
            </a:extLst>
          </p:cNvPr>
          <p:cNvPicPr>
            <a:picLocks noChangeAspect="1"/>
          </p:cNvPicPr>
          <p:nvPr/>
        </p:nvPicPr>
        <p:blipFill>
          <a:blip r:embed="rId3"/>
          <a:stretch>
            <a:fillRect/>
          </a:stretch>
        </p:blipFill>
        <p:spPr>
          <a:xfrm>
            <a:off x="7290487" y="3672015"/>
            <a:ext cx="4572000" cy="2438400"/>
          </a:xfrm>
          <a:prstGeom prst="rect">
            <a:avLst/>
          </a:prstGeom>
        </p:spPr>
      </p:pic>
      <p:pic>
        <p:nvPicPr>
          <p:cNvPr id="3" name="Picture 2" descr="A large white machine with a black background&#10;&#10;AI-generated content may be incorrect.">
            <a:extLst>
              <a:ext uri="{FF2B5EF4-FFF2-40B4-BE49-F238E27FC236}">
                <a16:creationId xmlns:a16="http://schemas.microsoft.com/office/drawing/2014/main" id="{74D881FF-9977-6A6E-3FC0-87460ADF431A}"/>
              </a:ext>
            </a:extLst>
          </p:cNvPr>
          <p:cNvPicPr>
            <a:picLocks noChangeAspect="1"/>
          </p:cNvPicPr>
          <p:nvPr/>
        </p:nvPicPr>
        <p:blipFill>
          <a:blip r:embed="rId4"/>
          <a:stretch>
            <a:fillRect/>
          </a:stretch>
        </p:blipFill>
        <p:spPr>
          <a:xfrm>
            <a:off x="6924417" y="1121032"/>
            <a:ext cx="5283544" cy="2837936"/>
          </a:xfrm>
          <a:prstGeom prst="rect">
            <a:avLst/>
          </a:prstGeom>
        </p:spPr>
      </p:pic>
    </p:spTree>
    <p:extLst>
      <p:ext uri="{BB962C8B-B14F-4D97-AF65-F5344CB8AC3E}">
        <p14:creationId xmlns:p14="http://schemas.microsoft.com/office/powerpoint/2010/main" val="74879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82E8B-FBEC-A4DD-A319-A3E809CEA8A8}"/>
            </a:ext>
          </a:extLst>
        </p:cNvPr>
        <p:cNvGrpSpPr/>
        <p:nvPr/>
      </p:nvGrpSpPr>
      <p:grpSpPr>
        <a:xfrm>
          <a:off x="0" y="0"/>
          <a:ext cx="0" cy="0"/>
          <a:chOff x="0" y="0"/>
          <a:chExt cx="0" cy="0"/>
        </a:xfrm>
      </p:grpSpPr>
      <p:sp>
        <p:nvSpPr>
          <p:cNvPr id="14" name="Title 1">
            <a:extLst>
              <a:ext uri="{FF2B5EF4-FFF2-40B4-BE49-F238E27FC236}">
                <a16:creationId xmlns:a16="http://schemas.microsoft.com/office/drawing/2014/main" id="{6B93D79B-7A8B-4CB0-79F3-110D9A27EE41}"/>
              </a:ext>
            </a:extLst>
          </p:cNvPr>
          <p:cNvSpPr>
            <a:spLocks noGrp="1"/>
          </p:cNvSpPr>
          <p:nvPr>
            <p:ph type="title"/>
          </p:nvPr>
        </p:nvSpPr>
        <p:spPr>
          <a:xfrm>
            <a:off x="838199" y="664957"/>
            <a:ext cx="10732477" cy="909844"/>
          </a:xfrm>
        </p:spPr>
        <p:txBody>
          <a:bodyPr>
            <a:normAutofit/>
          </a:bodyPr>
          <a:lstStyle/>
          <a:p>
            <a:r>
              <a:rPr lang="en-US"/>
              <a:t>Definitions </a:t>
            </a:r>
            <a:r>
              <a:rPr lang="en-US" sz="2400">
                <a:solidFill>
                  <a:srgbClr val="0070C0"/>
                </a:solidFill>
              </a:rPr>
              <a:t>(delete DCV if not applicable)</a:t>
            </a:r>
            <a:endParaRPr lang="en-US">
              <a:solidFill>
                <a:srgbClr val="0070C0"/>
              </a:solidFill>
              <a:cs typeface="Arial"/>
            </a:endParaRPr>
          </a:p>
        </p:txBody>
      </p:sp>
      <p:sp>
        <p:nvSpPr>
          <p:cNvPr id="2" name="TextBox 1">
            <a:extLst>
              <a:ext uri="{FF2B5EF4-FFF2-40B4-BE49-F238E27FC236}">
                <a16:creationId xmlns:a16="http://schemas.microsoft.com/office/drawing/2014/main" id="{9D594450-576D-F8F9-950C-B31E7E829756}"/>
              </a:ext>
            </a:extLst>
          </p:cNvPr>
          <p:cNvSpPr txBox="1"/>
          <p:nvPr/>
        </p:nvSpPr>
        <p:spPr>
          <a:xfrm>
            <a:off x="837941" y="1570757"/>
            <a:ext cx="6588822" cy="4437619"/>
          </a:xfrm>
          <a:prstGeom prst="rect">
            <a:avLst/>
          </a:prstGeom>
        </p:spPr>
        <p:txBody>
          <a:bodyPr vert="horz" lIns="91440" tIns="45720" rIns="91440" bIns="45720" rtlCol="0" anchor="t" anchorCtr="0">
            <a:noAutofit/>
          </a:bodyPr>
          <a:lstStyle/>
          <a:p>
            <a:pPr marL="234950" indent="-234950">
              <a:lnSpc>
                <a:spcPct val="150000"/>
              </a:lnSpc>
              <a:spcBef>
                <a:spcPts val="600"/>
              </a:spcBef>
            </a:pPr>
            <a:r>
              <a:rPr lang="en-US" sz="1600" b="1"/>
              <a:t>Heat Recovery Ventilation </a:t>
            </a:r>
            <a:r>
              <a:rPr lang="en-US" sz="1600"/>
              <a:t>(HRV): A ventilation system that recovers energy by operating between two air sources at different temperatures. It is used to reduce the heating and cooling demands of buildings.</a:t>
            </a:r>
            <a:endParaRPr lang="en-US" sz="1600">
              <a:cs typeface="Arial"/>
            </a:endParaRPr>
          </a:p>
          <a:p>
            <a:pPr marL="234950" indent="-234950">
              <a:lnSpc>
                <a:spcPct val="150000"/>
              </a:lnSpc>
              <a:spcBef>
                <a:spcPts val="600"/>
              </a:spcBef>
            </a:pPr>
            <a:r>
              <a:rPr lang="en-US" sz="1600" b="1">
                <a:cs typeface="Arial"/>
              </a:rPr>
              <a:t>Demand Control Ventilation </a:t>
            </a:r>
            <a:r>
              <a:rPr lang="en-US" sz="1600">
                <a:cs typeface="Arial"/>
              </a:rPr>
              <a:t>(DCV): A feedback control method to maintain indoor air quality that automatically adjusts the ventilation rate provided to a space in response to changes in conditions such as occupant number or indoor pollutant concentration. This control strategy is mainly intended to reduce the energy used by HVAC systems compared to those of buildings that use open-loop controls with constant ventilation rates. </a:t>
            </a:r>
            <a:r>
              <a:rPr lang="en-US" sz="1600" i="1">
                <a:solidFill>
                  <a:srgbClr val="0070C0"/>
                </a:solidFill>
                <a:highlight>
                  <a:srgbClr val="FFFF00"/>
                </a:highlight>
              </a:rPr>
              <a:t>(delete if not applicable)</a:t>
            </a:r>
            <a:endParaRPr lang="en-US" sz="1600" i="1">
              <a:solidFill>
                <a:srgbClr val="002060"/>
              </a:solidFill>
              <a:highlight>
                <a:srgbClr val="FFFF00"/>
              </a:highlight>
              <a:cs typeface="Arial"/>
            </a:endParaRPr>
          </a:p>
          <a:p>
            <a:pPr>
              <a:lnSpc>
                <a:spcPct val="170000"/>
              </a:lnSpc>
              <a:spcBef>
                <a:spcPts val="600"/>
              </a:spcBef>
              <a:spcAft>
                <a:spcPts val="600"/>
              </a:spcAft>
            </a:pPr>
            <a:br>
              <a:rPr lang="en-US" sz="1400"/>
            </a:br>
            <a:endParaRPr lang="en-US" sz="1600">
              <a:cs typeface="Arial"/>
            </a:endParaRPr>
          </a:p>
        </p:txBody>
      </p:sp>
      <p:sp>
        <p:nvSpPr>
          <p:cNvPr id="3" name="TextBox 5">
            <a:extLst>
              <a:ext uri="{FF2B5EF4-FFF2-40B4-BE49-F238E27FC236}">
                <a16:creationId xmlns:a16="http://schemas.microsoft.com/office/drawing/2014/main" id="{E3148C9F-87D6-0884-FA1D-408EE8C97287}"/>
              </a:ext>
            </a:extLst>
          </p:cNvPr>
          <p:cNvSpPr txBox="1"/>
          <p:nvPr/>
        </p:nvSpPr>
        <p:spPr>
          <a:xfrm>
            <a:off x="1073073" y="6008377"/>
            <a:ext cx="4295674" cy="369332"/>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Source: Wikipedia</a:t>
            </a:r>
            <a:endParaRPr lang="en-US">
              <a:cs typeface="Arial"/>
            </a:endParaRPr>
          </a:p>
        </p:txBody>
      </p:sp>
      <p:pic>
        <p:nvPicPr>
          <p:cNvPr id="7" name="Picture 6" descr="A street light next to a building&#10;&#10;AI-generated content may be incorrect.">
            <a:extLst>
              <a:ext uri="{FF2B5EF4-FFF2-40B4-BE49-F238E27FC236}">
                <a16:creationId xmlns:a16="http://schemas.microsoft.com/office/drawing/2014/main" id="{59EEABF3-1DE3-A7C7-36C7-A4732F42FABE}"/>
              </a:ext>
            </a:extLst>
          </p:cNvPr>
          <p:cNvPicPr>
            <a:picLocks noChangeAspect="1"/>
          </p:cNvPicPr>
          <p:nvPr/>
        </p:nvPicPr>
        <p:blipFill>
          <a:blip r:embed="rId3"/>
          <a:srcRect l="23711" t="36040" r="6681" b="22119"/>
          <a:stretch>
            <a:fillRect/>
          </a:stretch>
        </p:blipFill>
        <p:spPr>
          <a:xfrm>
            <a:off x="7615423" y="1566524"/>
            <a:ext cx="4171476" cy="3716642"/>
          </a:xfrm>
          <a:prstGeom prst="rect">
            <a:avLst/>
          </a:prstGeom>
        </p:spPr>
      </p:pic>
    </p:spTree>
    <p:extLst>
      <p:ext uri="{BB962C8B-B14F-4D97-AF65-F5344CB8AC3E}">
        <p14:creationId xmlns:p14="http://schemas.microsoft.com/office/powerpoint/2010/main" val="38933164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19A72-1314-E72B-6982-E98AF15C410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DC17FC4-7082-814B-5948-9970EE93CF13}"/>
              </a:ext>
            </a:extLst>
          </p:cNvPr>
          <p:cNvSpPr>
            <a:spLocks noGrp="1"/>
          </p:cNvSpPr>
          <p:nvPr>
            <p:ph type="title" idx="4294967295"/>
          </p:nvPr>
        </p:nvSpPr>
        <p:spPr>
          <a:xfrm>
            <a:off x="823913" y="899942"/>
            <a:ext cx="9358055" cy="81764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accent2"/>
                </a:solidFill>
                <a:effectLst/>
                <a:uLnTx/>
                <a:uFillTx/>
                <a:latin typeface="+mn-lt"/>
                <a:ea typeface="+mn-ea"/>
                <a:cs typeface="+mn-cs"/>
              </a:rPr>
              <a:t>RTU Reach Codes Framework</a:t>
            </a:r>
          </a:p>
        </p:txBody>
      </p:sp>
      <p:sp>
        <p:nvSpPr>
          <p:cNvPr id="5" name="TextBox 4">
            <a:extLst>
              <a:ext uri="{FF2B5EF4-FFF2-40B4-BE49-F238E27FC236}">
                <a16:creationId xmlns:a16="http://schemas.microsoft.com/office/drawing/2014/main" id="{56BDEB50-9ED8-B4C7-7309-E243F81D0A69}"/>
              </a:ext>
            </a:extLst>
          </p:cNvPr>
          <p:cNvSpPr txBox="1"/>
          <p:nvPr/>
        </p:nvSpPr>
        <p:spPr>
          <a:xfrm>
            <a:off x="823913" y="2063577"/>
            <a:ext cx="11063285" cy="3313728"/>
          </a:xfrm>
          <a:prstGeom prst="rect">
            <a:avLst/>
          </a:prstGeom>
          <a:noFill/>
        </p:spPr>
        <p:txBody>
          <a:bodyPr wrap="square">
            <a:spAutoFit/>
          </a:bodyPr>
          <a:lstStyle/>
          <a:p>
            <a:pPr>
              <a:spcAft>
                <a:spcPts val="800"/>
              </a:spcAft>
            </a:pPr>
            <a:r>
              <a:rPr lang="en-US" sz="3200" dirty="0">
                <a:solidFill>
                  <a:srgbClr val="055877"/>
                </a:solidFill>
              </a:rPr>
              <a:t>Trigger</a:t>
            </a:r>
          </a:p>
          <a:p>
            <a:pPr marL="800100" lvl="1" indent="-342900">
              <a:spcAft>
                <a:spcPts val="800"/>
              </a:spcAft>
              <a:buFont typeface="Arial" panose="020B0604020202020204" pitchFamily="34" charset="0"/>
              <a:buChar char="•"/>
            </a:pPr>
            <a:r>
              <a:rPr lang="en-US" sz="2000" dirty="0"/>
              <a:t>New or replacement single zone AC in existing buildings</a:t>
            </a:r>
          </a:p>
          <a:p>
            <a:pPr>
              <a:spcAft>
                <a:spcPts val="800"/>
              </a:spcAft>
            </a:pPr>
            <a:r>
              <a:rPr lang="en-US" sz="3200" dirty="0">
                <a:solidFill>
                  <a:srgbClr val="055877"/>
                </a:solidFill>
              </a:rPr>
              <a:t>Primary Pathway - Heat pump </a:t>
            </a:r>
          </a:p>
          <a:p>
            <a:pPr marL="800100" lvl="1" indent="-342900">
              <a:spcAft>
                <a:spcPts val="800"/>
              </a:spcAft>
              <a:buFont typeface="Arial" panose="020B0604020202020204" pitchFamily="34" charset="0"/>
              <a:buChar char="•"/>
            </a:pPr>
            <a:r>
              <a:rPr lang="en-US" sz="2000" dirty="0"/>
              <a:t>Must be cost-effective </a:t>
            </a:r>
          </a:p>
          <a:p>
            <a:pPr>
              <a:spcAft>
                <a:spcPts val="800"/>
              </a:spcAft>
            </a:pPr>
            <a:r>
              <a:rPr lang="en-US" sz="3200" dirty="0">
                <a:solidFill>
                  <a:srgbClr val="055877"/>
                </a:solidFill>
              </a:rPr>
              <a:t>Alternative Pathway </a:t>
            </a:r>
            <a:r>
              <a:rPr lang="en-US" sz="3200">
                <a:solidFill>
                  <a:srgbClr val="055877"/>
                </a:solidFill>
              </a:rPr>
              <a:t>- Furnace </a:t>
            </a:r>
            <a:r>
              <a:rPr lang="en-US" sz="3200" dirty="0">
                <a:solidFill>
                  <a:srgbClr val="055877"/>
                </a:solidFill>
              </a:rPr>
              <a:t>+ HRV </a:t>
            </a:r>
            <a:r>
              <a:rPr lang="en-US" sz="3200" dirty="0">
                <a:solidFill>
                  <a:srgbClr val="055877"/>
                </a:solidFill>
                <a:highlight>
                  <a:srgbClr val="FFFF00"/>
                </a:highlight>
              </a:rPr>
              <a:t>+ DCV</a:t>
            </a:r>
            <a:r>
              <a:rPr lang="en-US" sz="2000" i="1" dirty="0">
                <a:solidFill>
                  <a:srgbClr val="0070C0"/>
                </a:solidFill>
                <a:highlight>
                  <a:srgbClr val="FFFF00"/>
                </a:highlight>
              </a:rPr>
              <a:t>[if </a:t>
            </a:r>
            <a:r>
              <a:rPr lang="en-US" sz="2000" i="1">
                <a:solidFill>
                  <a:srgbClr val="0070C0"/>
                </a:solidFill>
                <a:highlight>
                  <a:srgbClr val="FFFF00"/>
                </a:highlight>
              </a:rPr>
              <a:t>applicable]</a:t>
            </a:r>
            <a:endParaRPr lang="en-US" sz="3200" dirty="0">
              <a:solidFill>
                <a:srgbClr val="055877"/>
              </a:solidFill>
            </a:endParaRPr>
          </a:p>
          <a:p>
            <a:pPr marL="800100" lvl="1" indent="-342900">
              <a:spcAft>
                <a:spcPts val="800"/>
              </a:spcAft>
              <a:buFont typeface="Arial" panose="020B0604020202020204" pitchFamily="34" charset="0"/>
              <a:buChar char="•"/>
            </a:pPr>
            <a:r>
              <a:rPr lang="en-US" sz="2000" dirty="0"/>
              <a:t>Must achieve energy equivalency by meeting or exceeding the energy savings of the primary pathway</a:t>
            </a:r>
          </a:p>
        </p:txBody>
      </p:sp>
    </p:spTree>
    <p:extLst>
      <p:ext uri="{BB962C8B-B14F-4D97-AF65-F5344CB8AC3E}">
        <p14:creationId xmlns:p14="http://schemas.microsoft.com/office/powerpoint/2010/main" val="1099223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DC66E-FCA4-0E59-7294-4848DD1C6E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1BE3ED-B00A-80BA-13A8-286256EF527B}"/>
              </a:ext>
            </a:extLst>
          </p:cNvPr>
          <p:cNvSpPr>
            <a:spLocks noGrp="1"/>
          </p:cNvSpPr>
          <p:nvPr>
            <p:ph type="title" idx="4294967295"/>
          </p:nvPr>
        </p:nvSpPr>
        <p:spPr>
          <a:xfrm>
            <a:off x="839788" y="661694"/>
            <a:ext cx="10515600" cy="107332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a:ln>
                  <a:noFill/>
                </a:ln>
                <a:solidFill>
                  <a:schemeClr val="accent2"/>
                </a:solidFill>
                <a:effectLst/>
                <a:uLnTx/>
                <a:uFillTx/>
                <a:latin typeface="+mj-lt"/>
                <a:ea typeface="+mj-ea"/>
                <a:cs typeface="+mj-cs"/>
              </a:rPr>
              <a:t>GHG Reductions: Metric Tons (first year) by Vintage</a:t>
            </a:r>
          </a:p>
        </p:txBody>
      </p:sp>
      <p:graphicFrame>
        <p:nvGraphicFramePr>
          <p:cNvPr id="3" name="Table 2">
            <a:extLst>
              <a:ext uri="{FF2B5EF4-FFF2-40B4-BE49-F238E27FC236}">
                <a16:creationId xmlns:a16="http://schemas.microsoft.com/office/drawing/2014/main" id="{AB9D5ECB-1FA5-0DE4-4E05-9E20B5E89E16}"/>
              </a:ext>
            </a:extLst>
          </p:cNvPr>
          <p:cNvGraphicFramePr>
            <a:graphicFrameLocks noGrp="1"/>
          </p:cNvGraphicFramePr>
          <p:nvPr>
            <p:extLst>
              <p:ext uri="{D42A27DB-BD31-4B8C-83A1-F6EECF244321}">
                <p14:modId xmlns:p14="http://schemas.microsoft.com/office/powerpoint/2010/main" val="175971466"/>
              </p:ext>
            </p:extLst>
          </p:nvPr>
        </p:nvGraphicFramePr>
        <p:xfrm>
          <a:off x="1967270" y="1687531"/>
          <a:ext cx="7863840" cy="2005596"/>
        </p:xfrm>
        <a:graphic>
          <a:graphicData uri="http://schemas.openxmlformats.org/drawingml/2006/table">
            <a:tbl>
              <a:tblPr firstRow="1" bandRow="1">
                <a:tableStyleId>{9DCAF9ED-07DC-4A11-8D7F-57B35C25682E}</a:tableStyleId>
              </a:tblPr>
              <a:tblGrid>
                <a:gridCol w="2926080">
                  <a:extLst>
                    <a:ext uri="{9D8B030D-6E8A-4147-A177-3AD203B41FA5}">
                      <a16:colId xmlns:a16="http://schemas.microsoft.com/office/drawing/2014/main" val="1954029466"/>
                    </a:ext>
                  </a:extLst>
                </a:gridCol>
                <a:gridCol w="1645920">
                  <a:extLst>
                    <a:ext uri="{9D8B030D-6E8A-4147-A177-3AD203B41FA5}">
                      <a16:colId xmlns:a16="http://schemas.microsoft.com/office/drawing/2014/main" val="3176234545"/>
                    </a:ext>
                  </a:extLst>
                </a:gridCol>
                <a:gridCol w="1645920">
                  <a:extLst>
                    <a:ext uri="{9D8B030D-6E8A-4147-A177-3AD203B41FA5}">
                      <a16:colId xmlns:a16="http://schemas.microsoft.com/office/drawing/2014/main" val="1393691925"/>
                    </a:ext>
                  </a:extLst>
                </a:gridCol>
                <a:gridCol w="1645920">
                  <a:extLst>
                    <a:ext uri="{9D8B030D-6E8A-4147-A177-3AD203B41FA5}">
                      <a16:colId xmlns:a16="http://schemas.microsoft.com/office/drawing/2014/main" val="3317201765"/>
                    </a:ext>
                  </a:extLst>
                </a:gridCol>
              </a:tblGrid>
              <a:tr h="633996">
                <a:tc>
                  <a:txBody>
                    <a:bodyPr/>
                    <a:lstStyle/>
                    <a:p>
                      <a:r>
                        <a:rPr lang="en-US"/>
                        <a:t>Small Office (5,500 sf)</a:t>
                      </a:r>
                    </a:p>
                  </a:txBody>
                  <a:tcPr anchor="ctr">
                    <a:lnR w="3175" cap="flat" cmpd="sng" algn="ctr">
                      <a:solidFill>
                        <a:schemeClr val="tx1"/>
                      </a:solidFill>
                      <a:prstDash val="solid"/>
                      <a:round/>
                      <a:headEnd type="none" w="med" len="med"/>
                      <a:tailEnd type="none" w="med" len="med"/>
                    </a:lnR>
                    <a:lnB w="3175" cap="flat" cmpd="sng" algn="ctr">
                      <a:solidFill>
                        <a:schemeClr val="tx1"/>
                      </a:solidFill>
                      <a:prstDash val="solid"/>
                      <a:round/>
                      <a:headEnd type="none" w="med" len="med"/>
                      <a:tailEnd type="none" w="med" len="med"/>
                    </a:lnB>
                  </a:tcPr>
                </a:tc>
                <a:tc>
                  <a:txBody>
                    <a:bodyPr/>
                    <a:lstStyle/>
                    <a:p>
                      <a:pPr marL="0" marR="0" algn="ctr">
                        <a:lnSpc>
                          <a:spcPct val="107000"/>
                        </a:lnSpc>
                        <a:buNone/>
                      </a:pPr>
                      <a:r>
                        <a:rPr lang="en-US" sz="1600" kern="100">
                          <a:effectLst/>
                        </a:rPr>
                        <a:t>Pre-1990</a:t>
                      </a:r>
                      <a:endParaRPr lang="en-US" sz="1600" kern="100">
                        <a:effectLst/>
                        <a:latin typeface="+mn-lt"/>
                        <a:ea typeface="Times New Roman" panose="02020603050405020304" pitchFamily="18" charset="0"/>
                        <a:cs typeface="Arial" panose="020B0604020202020204" pitchFamily="34"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w="3175" cap="flat" cmpd="sng" algn="ctr">
                      <a:solidFill>
                        <a:schemeClr val="tx1"/>
                      </a:solidFill>
                      <a:prstDash val="solid"/>
                      <a:round/>
                      <a:headEnd type="none" w="med" len="med"/>
                      <a:tailEnd type="none" w="med" len="med"/>
                    </a:lnB>
                  </a:tcPr>
                </a:tc>
                <a:tc>
                  <a:txBody>
                    <a:bodyPr/>
                    <a:lstStyle/>
                    <a:p>
                      <a:pPr marL="0" marR="0" algn="ctr">
                        <a:lnSpc>
                          <a:spcPct val="107000"/>
                        </a:lnSpc>
                        <a:buNone/>
                      </a:pPr>
                      <a:r>
                        <a:rPr lang="en-US" sz="1600" kern="100">
                          <a:effectLst/>
                        </a:rPr>
                        <a:t>1990s</a:t>
                      </a:r>
                      <a:endParaRPr lang="en-US" sz="1600" kern="100">
                        <a:effectLst/>
                        <a:latin typeface="+mn-lt"/>
                        <a:ea typeface="Times New Roman" panose="02020603050405020304" pitchFamily="18" charset="0"/>
                        <a:cs typeface="Arial" panose="020B0604020202020204" pitchFamily="34"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600" kern="100">
                          <a:effectLst/>
                        </a:rPr>
                        <a:t>2000s</a:t>
                      </a:r>
                      <a:endParaRPr lang="en-US" sz="1600" kern="100">
                        <a:effectLst/>
                        <a:latin typeface="+mn-lt"/>
                        <a:ea typeface="Times New Roman" panose="02020603050405020304" pitchFamily="18" charset="0"/>
                        <a:cs typeface="Arial" panose="020B0604020202020204" pitchFamily="34" charset="0"/>
                      </a:endParaRPr>
                    </a:p>
                  </a:txBody>
                  <a:tcPr marL="68580" marR="68580" marT="0" marB="0" anchor="ctr">
                    <a:lnL w="3175" cap="flat" cmpd="sng" algn="ctr">
                      <a:solidFill>
                        <a:schemeClr val="tx1"/>
                      </a:solidFill>
                      <a:prstDash val="solid"/>
                      <a:round/>
                      <a:headEnd type="none" w="med" len="med"/>
                      <a:tailEnd type="none" w="med" len="med"/>
                    </a:lnL>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48264616"/>
                  </a:ext>
                </a:extLst>
              </a:tr>
              <a:tr h="548640">
                <a:tc>
                  <a:txBody>
                    <a:bodyPr/>
                    <a:lstStyle/>
                    <a:p>
                      <a:r>
                        <a:rPr lang="en-US"/>
                        <a:t>Heat Pump</a:t>
                      </a:r>
                    </a:p>
                  </a:txBody>
                  <a:tcPr anchor="ctr">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endParaRPr lang="en-US"/>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endParaRPr lang="en-US"/>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endParaRPr lang="en-US"/>
                    </a:p>
                  </a:txBody>
                  <a:tcPr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62580562"/>
                  </a:ext>
                </a:extLst>
              </a:tr>
              <a:tr h="822960">
                <a:tc>
                  <a:txBody>
                    <a:bodyPr/>
                    <a:lstStyle/>
                    <a:p>
                      <a:r>
                        <a:rPr lang="en-US"/>
                        <a:t>Air Conditioner + HRV </a:t>
                      </a:r>
                      <a:r>
                        <a:rPr lang="en-US" i="1">
                          <a:highlight>
                            <a:srgbClr val="FFFF00"/>
                          </a:highlight>
                        </a:rPr>
                        <a:t>[+DCV if applicable]</a:t>
                      </a:r>
                    </a:p>
                  </a:txBody>
                  <a:tcPr anchor="ctr">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tcPr>
                </a:tc>
                <a:tc>
                  <a:txBody>
                    <a:bodyPr/>
                    <a:lstStyle/>
                    <a:p>
                      <a:endParaRPr lang="en-US"/>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tcPr>
                </a:tc>
                <a:tc>
                  <a:txBody>
                    <a:bodyPr/>
                    <a:lstStyle/>
                    <a:p>
                      <a:endParaRPr lang="en-US"/>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tcPr>
                </a:tc>
                <a:tc>
                  <a:txBody>
                    <a:bodyPr/>
                    <a:lstStyle/>
                    <a:p>
                      <a:endParaRPr lang="en-US"/>
                    </a:p>
                  </a:txBody>
                  <a:tcPr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925678928"/>
                  </a:ext>
                </a:extLst>
              </a:tr>
            </a:tbl>
          </a:graphicData>
        </a:graphic>
      </p:graphicFrame>
      <p:graphicFrame>
        <p:nvGraphicFramePr>
          <p:cNvPr id="4" name="Table 3">
            <a:extLst>
              <a:ext uri="{FF2B5EF4-FFF2-40B4-BE49-F238E27FC236}">
                <a16:creationId xmlns:a16="http://schemas.microsoft.com/office/drawing/2014/main" id="{7361EC38-3459-2CA7-5773-7DC3CD798E33}"/>
              </a:ext>
            </a:extLst>
          </p:cNvPr>
          <p:cNvGraphicFramePr>
            <a:graphicFrameLocks noGrp="1"/>
          </p:cNvGraphicFramePr>
          <p:nvPr>
            <p:extLst>
              <p:ext uri="{D42A27DB-BD31-4B8C-83A1-F6EECF244321}">
                <p14:modId xmlns:p14="http://schemas.microsoft.com/office/powerpoint/2010/main" val="1257352199"/>
              </p:ext>
            </p:extLst>
          </p:nvPr>
        </p:nvGraphicFramePr>
        <p:xfrm>
          <a:off x="1967270" y="3945554"/>
          <a:ext cx="7863840" cy="2005596"/>
        </p:xfrm>
        <a:graphic>
          <a:graphicData uri="http://schemas.openxmlformats.org/drawingml/2006/table">
            <a:tbl>
              <a:tblPr firstRow="1" bandRow="1">
                <a:tableStyleId>{9DCAF9ED-07DC-4A11-8D7F-57B35C25682E}</a:tableStyleId>
              </a:tblPr>
              <a:tblGrid>
                <a:gridCol w="2926080">
                  <a:extLst>
                    <a:ext uri="{9D8B030D-6E8A-4147-A177-3AD203B41FA5}">
                      <a16:colId xmlns:a16="http://schemas.microsoft.com/office/drawing/2014/main" val="1954029466"/>
                    </a:ext>
                  </a:extLst>
                </a:gridCol>
                <a:gridCol w="1645920">
                  <a:extLst>
                    <a:ext uri="{9D8B030D-6E8A-4147-A177-3AD203B41FA5}">
                      <a16:colId xmlns:a16="http://schemas.microsoft.com/office/drawing/2014/main" val="3176234545"/>
                    </a:ext>
                  </a:extLst>
                </a:gridCol>
                <a:gridCol w="1645920">
                  <a:extLst>
                    <a:ext uri="{9D8B030D-6E8A-4147-A177-3AD203B41FA5}">
                      <a16:colId xmlns:a16="http://schemas.microsoft.com/office/drawing/2014/main" val="1393691925"/>
                    </a:ext>
                  </a:extLst>
                </a:gridCol>
                <a:gridCol w="1645920">
                  <a:extLst>
                    <a:ext uri="{9D8B030D-6E8A-4147-A177-3AD203B41FA5}">
                      <a16:colId xmlns:a16="http://schemas.microsoft.com/office/drawing/2014/main" val="3317201765"/>
                    </a:ext>
                  </a:extLst>
                </a:gridCol>
              </a:tblGrid>
              <a:tr h="633996">
                <a:tc>
                  <a:txBody>
                    <a:bodyPr/>
                    <a:lstStyle/>
                    <a:p>
                      <a:r>
                        <a:rPr lang="en-US"/>
                        <a:t>Medium Retail (25,000 sf)</a:t>
                      </a:r>
                    </a:p>
                  </a:txBody>
                  <a:tcPr anchor="ctr">
                    <a:lnR w="3175" cap="flat" cmpd="sng" algn="ctr">
                      <a:solidFill>
                        <a:schemeClr val="tx1"/>
                      </a:solidFill>
                      <a:prstDash val="solid"/>
                      <a:round/>
                      <a:headEnd type="none" w="med" len="med"/>
                      <a:tailEnd type="none" w="med" len="med"/>
                    </a:lnR>
                    <a:lnB w="3175" cap="flat" cmpd="sng" algn="ctr">
                      <a:solidFill>
                        <a:schemeClr val="tx1"/>
                      </a:solidFill>
                      <a:prstDash val="solid"/>
                      <a:round/>
                      <a:headEnd type="none" w="med" len="med"/>
                      <a:tailEnd type="none" w="med" len="med"/>
                    </a:lnB>
                  </a:tcPr>
                </a:tc>
                <a:tc>
                  <a:txBody>
                    <a:bodyPr/>
                    <a:lstStyle/>
                    <a:p>
                      <a:pPr marL="0" marR="0" algn="ctr">
                        <a:lnSpc>
                          <a:spcPct val="107000"/>
                        </a:lnSpc>
                        <a:buNone/>
                      </a:pPr>
                      <a:r>
                        <a:rPr lang="en-US" sz="1600" kern="100">
                          <a:effectLst/>
                        </a:rPr>
                        <a:t>Pre-1990</a:t>
                      </a:r>
                      <a:endParaRPr lang="en-US" sz="1600" kern="100">
                        <a:effectLst/>
                        <a:latin typeface="+mn-lt"/>
                        <a:ea typeface="Times New Roman" panose="02020603050405020304" pitchFamily="18" charset="0"/>
                        <a:cs typeface="Arial" panose="020B0604020202020204" pitchFamily="34"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w="3175" cap="flat" cmpd="sng" algn="ctr">
                      <a:solidFill>
                        <a:schemeClr val="tx1"/>
                      </a:solidFill>
                      <a:prstDash val="solid"/>
                      <a:round/>
                      <a:headEnd type="none" w="med" len="med"/>
                      <a:tailEnd type="none" w="med" len="med"/>
                    </a:lnB>
                  </a:tcPr>
                </a:tc>
                <a:tc>
                  <a:txBody>
                    <a:bodyPr/>
                    <a:lstStyle/>
                    <a:p>
                      <a:pPr marL="0" marR="0" algn="ctr">
                        <a:lnSpc>
                          <a:spcPct val="107000"/>
                        </a:lnSpc>
                        <a:buNone/>
                      </a:pPr>
                      <a:r>
                        <a:rPr lang="en-US" sz="1600" kern="100">
                          <a:effectLst/>
                        </a:rPr>
                        <a:t>1990s</a:t>
                      </a:r>
                      <a:endParaRPr lang="en-US" sz="1600" kern="100">
                        <a:effectLst/>
                        <a:latin typeface="+mn-lt"/>
                        <a:ea typeface="Times New Roman" panose="02020603050405020304" pitchFamily="18" charset="0"/>
                        <a:cs typeface="Arial" panose="020B0604020202020204" pitchFamily="34"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600" kern="100">
                          <a:effectLst/>
                        </a:rPr>
                        <a:t>2000s</a:t>
                      </a:r>
                      <a:endParaRPr lang="en-US" sz="1600" kern="100">
                        <a:effectLst/>
                        <a:latin typeface="+mn-lt"/>
                        <a:ea typeface="Times New Roman" panose="02020603050405020304" pitchFamily="18" charset="0"/>
                        <a:cs typeface="Arial" panose="020B0604020202020204" pitchFamily="34" charset="0"/>
                      </a:endParaRPr>
                    </a:p>
                  </a:txBody>
                  <a:tcPr marL="68580" marR="68580" marT="0" marB="0" anchor="ctr">
                    <a:lnL w="3175" cap="flat" cmpd="sng" algn="ctr">
                      <a:solidFill>
                        <a:schemeClr val="tx1"/>
                      </a:solidFill>
                      <a:prstDash val="solid"/>
                      <a:round/>
                      <a:headEnd type="none" w="med" len="med"/>
                      <a:tailEnd type="none" w="med" len="med"/>
                    </a:lnL>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48264616"/>
                  </a:ext>
                </a:extLst>
              </a:tr>
              <a:tr h="548640">
                <a:tc>
                  <a:txBody>
                    <a:bodyPr/>
                    <a:lstStyle/>
                    <a:p>
                      <a:r>
                        <a:rPr lang="en-US"/>
                        <a:t>Heat Pump</a:t>
                      </a:r>
                    </a:p>
                  </a:txBody>
                  <a:tcPr anchor="ctr">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endParaRPr lang="en-US"/>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endParaRPr lang="en-US"/>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endParaRPr lang="en-US"/>
                    </a:p>
                  </a:txBody>
                  <a:tcPr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62580562"/>
                  </a:ext>
                </a:extLst>
              </a:tr>
              <a:tr h="822960">
                <a:tc>
                  <a:txBody>
                    <a:bodyPr/>
                    <a:lstStyle/>
                    <a:p>
                      <a:r>
                        <a:rPr lang="en-US"/>
                        <a:t>Air Conditioner + HRV </a:t>
                      </a:r>
                      <a:r>
                        <a:rPr lang="en-US" i="1">
                          <a:highlight>
                            <a:srgbClr val="FFFF00"/>
                          </a:highlight>
                        </a:rPr>
                        <a:t>[+DCV if applicable]</a:t>
                      </a:r>
                    </a:p>
                  </a:txBody>
                  <a:tcPr anchor="ctr">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tcPr>
                </a:tc>
                <a:tc>
                  <a:txBody>
                    <a:bodyPr/>
                    <a:lstStyle/>
                    <a:p>
                      <a:endParaRPr lang="en-US"/>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tcPr>
                </a:tc>
                <a:tc>
                  <a:txBody>
                    <a:bodyPr/>
                    <a:lstStyle/>
                    <a:p>
                      <a:endParaRPr lang="en-US"/>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tcPr>
                </a:tc>
                <a:tc>
                  <a:txBody>
                    <a:bodyPr/>
                    <a:lstStyle/>
                    <a:p>
                      <a:endParaRPr lang="en-US"/>
                    </a:p>
                  </a:txBody>
                  <a:tcPr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925678928"/>
                  </a:ext>
                </a:extLst>
              </a:tr>
            </a:tbl>
          </a:graphicData>
        </a:graphic>
      </p:graphicFrame>
      <p:sp>
        <p:nvSpPr>
          <p:cNvPr id="10" name="TextBox 9">
            <a:extLst>
              <a:ext uri="{FF2B5EF4-FFF2-40B4-BE49-F238E27FC236}">
                <a16:creationId xmlns:a16="http://schemas.microsoft.com/office/drawing/2014/main" id="{97671A41-DA86-C915-2F0E-A83CCD974D75}"/>
              </a:ext>
            </a:extLst>
          </p:cNvPr>
          <p:cNvSpPr txBox="1"/>
          <p:nvPr/>
        </p:nvSpPr>
        <p:spPr>
          <a:xfrm>
            <a:off x="335666" y="6196306"/>
            <a:ext cx="11019722" cy="369332"/>
          </a:xfrm>
          <a:prstGeom prst="rect">
            <a:avLst/>
          </a:prstGeom>
          <a:noFill/>
        </p:spPr>
        <p:txBody>
          <a:bodyPr wrap="square">
            <a:spAutoFit/>
          </a:bodyPr>
          <a:lstStyle/>
          <a:p>
            <a:pPr lvl="0"/>
            <a:r>
              <a:rPr lang="en-US" i="1" dirty="0">
                <a:solidFill>
                  <a:srgbClr val="0070C0"/>
                </a:solidFill>
                <a:highlight>
                  <a:srgbClr val="FFFF00"/>
                </a:highlight>
              </a:rPr>
              <a:t>Populate using data from Reference Table 2. Alternate – provide range instead of values by vintage.</a:t>
            </a:r>
          </a:p>
        </p:txBody>
      </p:sp>
    </p:spTree>
    <p:extLst>
      <p:ext uri="{BB962C8B-B14F-4D97-AF65-F5344CB8AC3E}">
        <p14:creationId xmlns:p14="http://schemas.microsoft.com/office/powerpoint/2010/main" val="1116109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F03E9-5C10-119C-40A8-52703DC320C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2CCE105-272D-B067-6E09-AE545BAC88D4}"/>
              </a:ext>
            </a:extLst>
          </p:cNvPr>
          <p:cNvSpPr>
            <a:spLocks noGrp="1"/>
          </p:cNvSpPr>
          <p:nvPr>
            <p:ph type="title" idx="4294967295"/>
          </p:nvPr>
        </p:nvSpPr>
        <p:spPr>
          <a:xfrm>
            <a:off x="838200" y="681038"/>
            <a:ext cx="10515600" cy="9556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a:ln>
                  <a:noFill/>
                </a:ln>
                <a:solidFill>
                  <a:schemeClr val="accent2"/>
                </a:solidFill>
                <a:effectLst/>
                <a:uLnTx/>
                <a:uFillTx/>
                <a:latin typeface="+mn-lt"/>
                <a:ea typeface="+mn-ea"/>
                <a:cs typeface="+mn-cs"/>
              </a:rPr>
              <a:t>Considerations for Application of Results</a:t>
            </a:r>
          </a:p>
        </p:txBody>
      </p:sp>
      <p:sp>
        <p:nvSpPr>
          <p:cNvPr id="5" name="TextBox 4">
            <a:extLst>
              <a:ext uri="{FF2B5EF4-FFF2-40B4-BE49-F238E27FC236}">
                <a16:creationId xmlns:a16="http://schemas.microsoft.com/office/drawing/2014/main" id="{0B26C986-71A6-336D-1B6F-C0653886D3E1}"/>
              </a:ext>
            </a:extLst>
          </p:cNvPr>
          <p:cNvSpPr txBox="1"/>
          <p:nvPr/>
        </p:nvSpPr>
        <p:spPr>
          <a:xfrm>
            <a:off x="838201" y="1654080"/>
            <a:ext cx="10670778" cy="3225948"/>
          </a:xfrm>
          <a:prstGeom prst="rect">
            <a:avLst/>
          </a:prstGeom>
          <a:noFill/>
        </p:spPr>
        <p:txBody>
          <a:bodyPr wrap="square">
            <a:spAutoFit/>
          </a:bodyPr>
          <a:lstStyle/>
          <a:p>
            <a:pPr marL="285750" lvl="0" indent="-285750">
              <a:spcAft>
                <a:spcPts val="800"/>
              </a:spcAft>
              <a:buFont typeface="Arial" panose="020B0604020202020204" pitchFamily="34" charset="0"/>
              <a:buChar char="•"/>
            </a:pPr>
            <a:r>
              <a:rPr lang="en-US" sz="2400" dirty="0"/>
              <a:t>HRV </a:t>
            </a:r>
            <a:r>
              <a:rPr lang="en-US" sz="2400" dirty="0">
                <a:highlight>
                  <a:srgbClr val="FFFF00"/>
                </a:highlight>
              </a:rPr>
              <a:t>and DCV </a:t>
            </a:r>
            <a:r>
              <a:rPr lang="en-US" sz="2400" dirty="0"/>
              <a:t>are readily available and easy to install</a:t>
            </a:r>
          </a:p>
          <a:p>
            <a:pPr marL="285750" lvl="0" indent="-285750">
              <a:spcAft>
                <a:spcPts val="800"/>
              </a:spcAft>
              <a:buFont typeface="Arial" panose="020B0604020202020204" pitchFamily="34" charset="0"/>
              <a:buChar char="•"/>
            </a:pPr>
            <a:r>
              <a:rPr lang="en-US" sz="2400" dirty="0"/>
              <a:t>HRV </a:t>
            </a:r>
            <a:r>
              <a:rPr lang="en-US" sz="2400" dirty="0">
                <a:highlight>
                  <a:srgbClr val="FFFF00"/>
                </a:highlight>
              </a:rPr>
              <a:t>and DCV </a:t>
            </a:r>
            <a:r>
              <a:rPr lang="en-US" sz="2400" dirty="0"/>
              <a:t>are used for energy equivalency, not cost-effectiveness</a:t>
            </a:r>
          </a:p>
          <a:p>
            <a:pPr marL="285750" lvl="0" indent="-285750">
              <a:spcAft>
                <a:spcPts val="800"/>
              </a:spcAft>
              <a:buFont typeface="Arial" panose="020B0604020202020204" pitchFamily="34" charset="0"/>
              <a:buChar char="•"/>
            </a:pPr>
            <a:r>
              <a:rPr lang="en-US" sz="2400" dirty="0"/>
              <a:t>All occupancies in Section 141.0(b)2Cii have similar schedules</a:t>
            </a:r>
          </a:p>
          <a:p>
            <a:pPr marL="285750" lvl="0" indent="-285750">
              <a:spcAft>
                <a:spcPts val="800"/>
              </a:spcAft>
              <a:buFont typeface="Arial" panose="020B0604020202020204" pitchFamily="34" charset="0"/>
              <a:buChar char="•"/>
            </a:pPr>
            <a:r>
              <a:rPr lang="en-US" sz="2400" dirty="0"/>
              <a:t>Precedence for extrapolating results to other building types</a:t>
            </a:r>
          </a:p>
          <a:p>
            <a:pPr marL="285750" lvl="0" indent="-285750">
              <a:spcAft>
                <a:spcPts val="800"/>
              </a:spcAft>
              <a:buFont typeface="Arial" panose="020B0604020202020204" pitchFamily="34" charset="0"/>
              <a:buChar char="•"/>
            </a:pPr>
            <a:r>
              <a:rPr lang="en-US" sz="2400" dirty="0"/>
              <a:t>Permit applicants most often use the prescriptive path to document compliance with equipment changeouts</a:t>
            </a:r>
          </a:p>
          <a:p>
            <a:pPr lvl="0">
              <a:lnSpc>
                <a:spcPct val="150000"/>
              </a:lnSpc>
            </a:pPr>
            <a:r>
              <a:rPr lang="en-US" sz="2000" i="1" dirty="0">
                <a:solidFill>
                  <a:srgbClr val="0070C0"/>
                </a:solidFill>
                <a:highlight>
                  <a:srgbClr val="FFFF00"/>
                </a:highlight>
              </a:rPr>
              <a:t>Delete references to DCV if not applicable to local climate zone</a:t>
            </a:r>
          </a:p>
        </p:txBody>
      </p:sp>
    </p:spTree>
    <p:extLst>
      <p:ext uri="{BB962C8B-B14F-4D97-AF65-F5344CB8AC3E}">
        <p14:creationId xmlns:p14="http://schemas.microsoft.com/office/powerpoint/2010/main" val="13453000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620F1-369F-13B1-4E5E-6EAC99D72133}"/>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B721EAF3-5EE1-E2EC-7387-5466607BA999}"/>
              </a:ext>
            </a:extLst>
          </p:cNvPr>
          <p:cNvSpPr>
            <a:spLocks noGrp="1"/>
          </p:cNvSpPr>
          <p:nvPr>
            <p:ph type="title" idx="4294967295"/>
          </p:nvPr>
        </p:nvSpPr>
        <p:spPr>
          <a:xfrm>
            <a:off x="838200" y="681038"/>
            <a:ext cx="6156325"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a:ln>
                  <a:noFill/>
                </a:ln>
                <a:solidFill>
                  <a:srgbClr val="3D728A"/>
                </a:solidFill>
                <a:effectLst/>
                <a:uLnTx/>
                <a:uFillTx/>
                <a:latin typeface="+mn-lt"/>
                <a:ea typeface="+mn-ea"/>
                <a:cs typeface="+mn-cs"/>
              </a:rPr>
              <a:t>Exceptions</a:t>
            </a:r>
          </a:p>
        </p:txBody>
      </p:sp>
      <p:sp>
        <p:nvSpPr>
          <p:cNvPr id="6" name="TextBox 2">
            <a:extLst>
              <a:ext uri="{FF2B5EF4-FFF2-40B4-BE49-F238E27FC236}">
                <a16:creationId xmlns:a16="http://schemas.microsoft.com/office/drawing/2014/main" id="{6E2D8508-F15E-4158-4132-A081AF7ABF35}"/>
              </a:ext>
            </a:extLst>
          </p:cNvPr>
          <p:cNvSpPr txBox="1"/>
          <p:nvPr/>
        </p:nvSpPr>
        <p:spPr>
          <a:xfrm>
            <a:off x="439024" y="1711479"/>
            <a:ext cx="6958668" cy="512294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25000"/>
              </a:lnSpc>
              <a:buAutoNum type="arabicPeriod"/>
            </a:pPr>
            <a:r>
              <a:rPr lang="en-US" sz="2400" dirty="0">
                <a:ea typeface="Calibri" panose="020F0502020204030204"/>
                <a:cs typeface="Calibri" panose="020F0502020204030204"/>
              </a:rPr>
              <a:t>If the existing main electrical panel does not have the capacity for a heat pump but can support a new or replacement air conditioner</a:t>
            </a:r>
            <a:endParaRPr lang="en-US" sz="2400" dirty="0">
              <a:solidFill>
                <a:srgbClr val="002060"/>
              </a:solidFill>
              <a:ea typeface="Calibri" panose="020F0502020204030204"/>
              <a:cs typeface="Calibri" panose="020F0502020204030204"/>
            </a:endParaRPr>
          </a:p>
          <a:p>
            <a:pPr lvl="1">
              <a:lnSpc>
                <a:spcPct val="125000"/>
              </a:lnSpc>
            </a:pPr>
            <a:r>
              <a:rPr lang="en-US" sz="2400" i="1" dirty="0">
                <a:solidFill>
                  <a:srgbClr val="0070C0"/>
                </a:solidFill>
                <a:highlight>
                  <a:srgbClr val="FFFF00"/>
                </a:highlight>
                <a:ea typeface="Calibri" panose="020F0502020204030204"/>
                <a:cs typeface="Calibri" panose="020F0502020204030204"/>
              </a:rPr>
              <a:t>(exceptions 2-5 only apply if DCV is required)</a:t>
            </a:r>
          </a:p>
          <a:p>
            <a:pPr marL="342900" indent="-342900">
              <a:lnSpc>
                <a:spcPct val="125000"/>
              </a:lnSpc>
              <a:buAutoNum type="arabicPeriod"/>
            </a:pPr>
            <a:r>
              <a:rPr lang="en-US" sz="2400" dirty="0">
                <a:ea typeface="Calibri" panose="020F0502020204030204"/>
                <a:cs typeface="Calibri" panose="020F0502020204030204"/>
              </a:rPr>
              <a:t>Spaces where fewer than 25 people are expected per 1,000 square feet, and the ventilation system does not include:</a:t>
            </a:r>
          </a:p>
          <a:p>
            <a:pPr marL="800100" lvl="1" indent="-342900">
              <a:lnSpc>
                <a:spcPct val="125000"/>
              </a:lnSpc>
              <a:buFont typeface="Courier New,monospace"/>
              <a:buChar char="o"/>
            </a:pPr>
            <a:r>
              <a:rPr lang="en-US" sz="2400" dirty="0">
                <a:ea typeface="Calibri" panose="020F0502020204030204"/>
                <a:cs typeface="Calibri" panose="020F0502020204030204"/>
              </a:rPr>
              <a:t>an air economizer; or</a:t>
            </a:r>
          </a:p>
          <a:p>
            <a:pPr marL="800100" lvl="1" indent="-342900">
              <a:lnSpc>
                <a:spcPct val="125000"/>
              </a:lnSpc>
              <a:buFont typeface="Courier New,monospace"/>
              <a:buChar char="o"/>
            </a:pPr>
            <a:r>
              <a:rPr lang="en-US" sz="2400" dirty="0">
                <a:ea typeface="Calibri" panose="020F0502020204030204"/>
                <a:cs typeface="Calibri" panose="020F0502020204030204"/>
              </a:rPr>
              <a:t>adjustable outside air control; or</a:t>
            </a:r>
          </a:p>
          <a:p>
            <a:pPr marL="800100" lvl="1" indent="-342900">
              <a:lnSpc>
                <a:spcPct val="125000"/>
              </a:lnSpc>
              <a:buFont typeface="Courier New,monospace"/>
              <a:buChar char="o"/>
            </a:pPr>
            <a:r>
              <a:rPr lang="en-US" sz="2400" dirty="0">
                <a:ea typeface="Calibri" panose="020F0502020204030204"/>
                <a:cs typeface="Calibri" panose="020F0502020204030204"/>
              </a:rPr>
              <a:t>design outdoor airflow rate over 3,000 cfm</a:t>
            </a:r>
          </a:p>
          <a:p>
            <a:pPr marL="800100" lvl="1" indent="-342900">
              <a:lnSpc>
                <a:spcPct val="150000"/>
              </a:lnSpc>
              <a:buFont typeface="Courier New,monospace"/>
              <a:buChar char="o"/>
            </a:pPr>
            <a:endParaRPr lang="en-US" sz="2000" dirty="0">
              <a:solidFill>
                <a:schemeClr val="bg1"/>
              </a:solidFill>
              <a:ea typeface="Calibri"/>
              <a:cs typeface="Calibri"/>
            </a:endParaRPr>
          </a:p>
        </p:txBody>
      </p:sp>
      <p:pic>
        <p:nvPicPr>
          <p:cNvPr id="12" name="Picture 11" descr="A street sign with two signs&#10;&#10;AI-generated content may be incorrect.">
            <a:extLst>
              <a:ext uri="{FF2B5EF4-FFF2-40B4-BE49-F238E27FC236}">
                <a16:creationId xmlns:a16="http://schemas.microsoft.com/office/drawing/2014/main" id="{256C01BE-7C4E-6FCD-A9BD-7320CDA4CECA}"/>
              </a:ext>
            </a:extLst>
          </p:cNvPr>
          <p:cNvPicPr>
            <a:picLocks noChangeAspect="1"/>
          </p:cNvPicPr>
          <p:nvPr/>
        </p:nvPicPr>
        <p:blipFill>
          <a:blip r:embed="rId3">
            <a:extLst>
              <a:ext uri="{28A0092B-C50C-407E-A947-70E740481C1C}">
                <a14:useLocalDpi xmlns:a14="http://schemas.microsoft.com/office/drawing/2010/main" val="0"/>
              </a:ext>
            </a:extLst>
          </a:blip>
          <a:srcRect l="27939" r="37036"/>
          <a:stretch/>
        </p:blipFill>
        <p:spPr>
          <a:xfrm>
            <a:off x="7921752" y="10"/>
            <a:ext cx="4270248" cy="6857990"/>
          </a:xfrm>
          <a:prstGeom prst="rect">
            <a:avLst/>
          </a:prstGeom>
          <a:noFill/>
        </p:spPr>
      </p:pic>
    </p:spTree>
    <p:extLst>
      <p:ext uri="{BB962C8B-B14F-4D97-AF65-F5344CB8AC3E}">
        <p14:creationId xmlns:p14="http://schemas.microsoft.com/office/powerpoint/2010/main" val="11924528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B2501-1891-43AC-4209-2B204E5B9C5F}"/>
            </a:ext>
          </a:extLst>
        </p:cNvPr>
        <p:cNvGrpSpPr/>
        <p:nvPr/>
      </p:nvGrpSpPr>
      <p:grpSpPr>
        <a:xfrm>
          <a:off x="0" y="0"/>
          <a:ext cx="0" cy="0"/>
          <a:chOff x="0" y="0"/>
          <a:chExt cx="0" cy="0"/>
        </a:xfrm>
      </p:grpSpPr>
      <p:sp>
        <p:nvSpPr>
          <p:cNvPr id="4" name="TextBox 2">
            <a:extLst>
              <a:ext uri="{FF2B5EF4-FFF2-40B4-BE49-F238E27FC236}">
                <a16:creationId xmlns:a16="http://schemas.microsoft.com/office/drawing/2014/main" id="{F16D2DA0-C01F-0DE0-BDDA-8D98C7CBB17A}"/>
              </a:ext>
            </a:extLst>
          </p:cNvPr>
          <p:cNvSpPr txBox="1"/>
          <p:nvPr/>
        </p:nvSpPr>
        <p:spPr>
          <a:xfrm>
            <a:off x="439024" y="829187"/>
            <a:ext cx="6958668" cy="512294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50000"/>
              </a:lnSpc>
              <a:buAutoNum type="arabicPeriod"/>
            </a:pPr>
            <a:r>
              <a:rPr lang="en-US" sz="2000">
                <a:solidFill>
                  <a:schemeClr val="bg1"/>
                </a:solidFill>
                <a:ea typeface="Calibri"/>
                <a:cs typeface="Calibri"/>
              </a:rPr>
              <a:t>h</a:t>
            </a:r>
          </a:p>
          <a:p>
            <a:pPr marL="342900" indent="-342900">
              <a:lnSpc>
                <a:spcPct val="150000"/>
              </a:lnSpc>
              <a:buAutoNum type="arabicPeriod"/>
            </a:pPr>
            <a:r>
              <a:rPr lang="en-US" sz="2000">
                <a:solidFill>
                  <a:schemeClr val="bg1"/>
                </a:solidFill>
                <a:ea typeface="Calibri"/>
                <a:cs typeface="Calibri"/>
              </a:rPr>
              <a:t>h</a:t>
            </a:r>
            <a:endParaRPr lang="en-US" sz="2000"/>
          </a:p>
          <a:p>
            <a:pPr marL="342900" indent="-342900">
              <a:lnSpc>
                <a:spcPct val="125000"/>
              </a:lnSpc>
              <a:buAutoNum type="arabicPeriod"/>
            </a:pPr>
            <a:r>
              <a:rPr lang="en-US" sz="2400">
                <a:solidFill>
                  <a:srgbClr val="000000"/>
                </a:solidFill>
                <a:ea typeface="Calibri"/>
                <a:cs typeface="Calibri"/>
              </a:rPr>
              <a:t>When the space exhaust is greater than the design ventilation rate, minus 0.2 cfm for each square foot of conditioned area. </a:t>
            </a:r>
          </a:p>
          <a:p>
            <a:pPr marL="342900" indent="-342900">
              <a:lnSpc>
                <a:spcPct val="125000"/>
              </a:lnSpc>
              <a:buAutoNum type="arabicPeriod"/>
            </a:pPr>
            <a:r>
              <a:rPr lang="en-US" sz="2400">
                <a:ea typeface="Calibri"/>
                <a:cs typeface="Calibri"/>
              </a:rPr>
              <a:t>Spaces without local exhaust ventilation that have operations generating fumes shall not install demand control ventilation.</a:t>
            </a:r>
          </a:p>
          <a:p>
            <a:pPr marL="342900" indent="-342900">
              <a:lnSpc>
                <a:spcPct val="125000"/>
              </a:lnSpc>
              <a:buAutoNum type="arabicPeriod"/>
            </a:pPr>
            <a:r>
              <a:rPr lang="en-US" sz="2400">
                <a:ea typeface="Calibri"/>
                <a:cs typeface="Calibri"/>
              </a:rPr>
              <a:t>Spaces with an occupancy of less than 10 people, or smaller than 150 square feet.</a:t>
            </a:r>
          </a:p>
          <a:p>
            <a:pPr marL="342900" indent="-342900">
              <a:lnSpc>
                <a:spcPct val="150000"/>
              </a:lnSpc>
              <a:buAutoNum type="arabicPeriod"/>
            </a:pPr>
            <a:endParaRPr lang="en-US" sz="2000">
              <a:ea typeface="Calibri"/>
              <a:cs typeface="Calibri"/>
            </a:endParaRPr>
          </a:p>
        </p:txBody>
      </p:sp>
      <p:sp>
        <p:nvSpPr>
          <p:cNvPr id="9" name="Text Placeholder 8">
            <a:extLst>
              <a:ext uri="{FF2B5EF4-FFF2-40B4-BE49-F238E27FC236}">
                <a16:creationId xmlns:a16="http://schemas.microsoft.com/office/drawing/2014/main" id="{05D599A1-BF59-E825-944E-88BE39415814}"/>
              </a:ext>
            </a:extLst>
          </p:cNvPr>
          <p:cNvSpPr>
            <a:spLocks noGrp="1"/>
          </p:cNvSpPr>
          <p:nvPr>
            <p:ph type="title" idx="4294967295"/>
          </p:nvPr>
        </p:nvSpPr>
        <p:spPr>
          <a:xfrm>
            <a:off x="838200" y="681038"/>
            <a:ext cx="6156325"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a:ln>
                  <a:noFill/>
                </a:ln>
                <a:solidFill>
                  <a:srgbClr val="3D728A"/>
                </a:solidFill>
                <a:effectLst/>
                <a:uLnTx/>
                <a:uFillTx/>
                <a:latin typeface="+mn-lt"/>
                <a:ea typeface="+mn-ea"/>
                <a:cs typeface="+mn-cs"/>
              </a:rPr>
              <a:t>Exceptions, cont.</a:t>
            </a:r>
          </a:p>
        </p:txBody>
      </p:sp>
      <p:pic>
        <p:nvPicPr>
          <p:cNvPr id="12" name="Picture 11" descr="A street sign with two signs&#10;&#10;AI-generated content may be incorrect.">
            <a:extLst>
              <a:ext uri="{FF2B5EF4-FFF2-40B4-BE49-F238E27FC236}">
                <a16:creationId xmlns:a16="http://schemas.microsoft.com/office/drawing/2014/main" id="{F70096BF-FFD5-BE98-29BB-D71E86BF498E}"/>
              </a:ext>
            </a:extLst>
          </p:cNvPr>
          <p:cNvPicPr>
            <a:picLocks noChangeAspect="1"/>
          </p:cNvPicPr>
          <p:nvPr/>
        </p:nvPicPr>
        <p:blipFill>
          <a:blip r:embed="rId3">
            <a:extLst>
              <a:ext uri="{28A0092B-C50C-407E-A947-70E740481C1C}">
                <a14:useLocalDpi xmlns:a14="http://schemas.microsoft.com/office/drawing/2010/main" val="0"/>
              </a:ext>
            </a:extLst>
          </a:blip>
          <a:srcRect l="27939" r="37036"/>
          <a:stretch/>
        </p:blipFill>
        <p:spPr>
          <a:xfrm>
            <a:off x="7921752" y="10"/>
            <a:ext cx="4270248" cy="6857990"/>
          </a:xfrm>
          <a:prstGeom prst="rect">
            <a:avLst/>
          </a:prstGeom>
          <a:noFill/>
        </p:spPr>
      </p:pic>
    </p:spTree>
    <p:extLst>
      <p:ext uri="{BB962C8B-B14F-4D97-AF65-F5344CB8AC3E}">
        <p14:creationId xmlns:p14="http://schemas.microsoft.com/office/powerpoint/2010/main" val="31203331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48354-229C-53B8-3507-A652A85B220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67FCEC1-1FDC-7EC6-7812-6CC43F1E54F4}"/>
              </a:ext>
            </a:extLst>
          </p:cNvPr>
          <p:cNvSpPr>
            <a:spLocks noGrp="1"/>
          </p:cNvSpPr>
          <p:nvPr>
            <p:ph type="title" idx="4294967295"/>
          </p:nvPr>
        </p:nvSpPr>
        <p:spPr>
          <a:xfrm>
            <a:off x="838200" y="1060450"/>
            <a:ext cx="2992438" cy="21478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a:ln>
                  <a:noFill/>
                </a:ln>
                <a:solidFill>
                  <a:srgbClr val="3D728A"/>
                </a:solidFill>
                <a:effectLst/>
                <a:uLnTx/>
                <a:uFillTx/>
                <a:latin typeface="+mn-lt"/>
                <a:ea typeface="+mn-ea"/>
                <a:cs typeface="+mn-cs"/>
              </a:rPr>
              <a:t>Resources</a:t>
            </a:r>
          </a:p>
        </p:txBody>
      </p:sp>
      <p:sp>
        <p:nvSpPr>
          <p:cNvPr id="6" name="Content Placeholder 5">
            <a:extLst>
              <a:ext uri="{FF2B5EF4-FFF2-40B4-BE49-F238E27FC236}">
                <a16:creationId xmlns:a16="http://schemas.microsoft.com/office/drawing/2014/main" id="{CC109E45-69FB-C87B-6B8B-C32ABDCC4235}"/>
              </a:ext>
            </a:extLst>
          </p:cNvPr>
          <p:cNvSpPr>
            <a:spLocks noGrp="1"/>
          </p:cNvSpPr>
          <p:nvPr>
            <p:ph idx="1"/>
          </p:nvPr>
        </p:nvSpPr>
        <p:spPr>
          <a:xfrm>
            <a:off x="3831336" y="1691639"/>
            <a:ext cx="7522465" cy="4485323"/>
          </a:xfrm>
        </p:spPr>
        <p:txBody>
          <a:bodyPr/>
          <a:lstStyle/>
          <a:p>
            <a:r>
              <a:rPr lang="en-US" dirty="0"/>
              <a:t>2025 Nonresidential Alterations: Reach Code </a:t>
            </a:r>
            <a:r>
              <a:rPr lang="en-US"/>
              <a:t>Study and Data</a:t>
            </a:r>
            <a:endParaRPr lang="en-US" dirty="0"/>
          </a:p>
          <a:p>
            <a:pPr lvl="1"/>
            <a:r>
              <a:rPr lang="en-US" dirty="0">
                <a:hlinkClick r:id="rId2"/>
              </a:rPr>
              <a:t>https://localenergycodes.com/content/resources</a:t>
            </a:r>
            <a:endParaRPr lang="en-US" dirty="0"/>
          </a:p>
          <a:p>
            <a:pPr>
              <a:lnSpc>
                <a:spcPct val="100000"/>
              </a:lnSpc>
              <a:spcBef>
                <a:spcPts val="1200"/>
              </a:spcBef>
            </a:pPr>
            <a:endParaRPr lang="en-US" dirty="0"/>
          </a:p>
          <a:p>
            <a:pPr>
              <a:lnSpc>
                <a:spcPct val="100000"/>
              </a:lnSpc>
              <a:spcBef>
                <a:spcPts val="1200"/>
              </a:spcBef>
            </a:pPr>
            <a:r>
              <a:rPr lang="en-US" dirty="0"/>
              <a:t>View results for individual jurisdictions in the </a:t>
            </a:r>
            <a:r>
              <a:rPr lang="en-US" b="1" dirty="0">
                <a:solidFill>
                  <a:schemeClr val="accent2"/>
                </a:solidFill>
              </a:rPr>
              <a:t>Cost-Effectiveness Explorer </a:t>
            </a:r>
            <a:r>
              <a:rPr lang="en-US" dirty="0"/>
              <a:t>tool:</a:t>
            </a:r>
          </a:p>
          <a:p>
            <a:pPr lvl="1"/>
            <a:r>
              <a:rPr lang="en-US" dirty="0">
                <a:hlinkClick r:id="rId3"/>
              </a:rPr>
              <a:t>https://explorer.localenergycodes.com/</a:t>
            </a:r>
            <a:r>
              <a:rPr lang="en-US" dirty="0"/>
              <a:t> </a:t>
            </a:r>
          </a:p>
        </p:txBody>
      </p:sp>
    </p:spTree>
    <p:extLst>
      <p:ext uri="{BB962C8B-B14F-4D97-AF65-F5344CB8AC3E}">
        <p14:creationId xmlns:p14="http://schemas.microsoft.com/office/powerpoint/2010/main" val="14425020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BCA9943-CB9D-EA22-F081-61A99941D654}"/>
              </a:ext>
            </a:extLst>
          </p:cNvPr>
          <p:cNvSpPr>
            <a:spLocks noGrp="1"/>
          </p:cNvSpPr>
          <p:nvPr>
            <p:ph type="title"/>
          </p:nvPr>
        </p:nvSpPr>
        <p:spPr/>
        <p:txBody>
          <a:bodyPr/>
          <a:lstStyle/>
          <a:p>
            <a:r>
              <a:rPr lang="en-US"/>
              <a:t>Ways to Provide Feedback</a:t>
            </a:r>
          </a:p>
        </p:txBody>
      </p:sp>
    </p:spTree>
    <p:extLst>
      <p:ext uri="{BB962C8B-B14F-4D97-AF65-F5344CB8AC3E}">
        <p14:creationId xmlns:p14="http://schemas.microsoft.com/office/powerpoint/2010/main" val="11803713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4D6402A-84E3-1039-9380-2445B8082562}"/>
              </a:ext>
            </a:extLst>
          </p:cNvPr>
          <p:cNvSpPr>
            <a:spLocks noGrp="1"/>
          </p:cNvSpPr>
          <p:nvPr>
            <p:ph type="title"/>
          </p:nvPr>
        </p:nvSpPr>
        <p:spPr>
          <a:xfrm>
            <a:off x="839787" y="726756"/>
            <a:ext cx="10168182" cy="996536"/>
          </a:xfrm>
        </p:spPr>
        <p:txBody>
          <a:bodyPr vert="horz" lIns="91440" tIns="45720" rIns="91440" bIns="45720" rtlCol="0" anchor="ctr">
            <a:noAutofit/>
          </a:bodyPr>
          <a:lstStyle/>
          <a:p>
            <a:r>
              <a:rPr lang="en-US" sz="4000" kern="1200">
                <a:latin typeface="+mj-lt"/>
                <a:ea typeface="+mj-ea"/>
                <a:cs typeface="+mj-cs"/>
              </a:rPr>
              <a:t>Stakeholder and Community Engagement</a:t>
            </a:r>
          </a:p>
        </p:txBody>
      </p:sp>
      <p:sp>
        <p:nvSpPr>
          <p:cNvPr id="7" name="Text Placeholder 6">
            <a:extLst>
              <a:ext uri="{FF2B5EF4-FFF2-40B4-BE49-F238E27FC236}">
                <a16:creationId xmlns:a16="http://schemas.microsoft.com/office/drawing/2014/main" id="{78431480-5EE0-D4A1-B4CD-24080C0CF3AA}"/>
              </a:ext>
            </a:extLst>
          </p:cNvPr>
          <p:cNvSpPr>
            <a:spLocks noGrp="1"/>
          </p:cNvSpPr>
          <p:nvPr>
            <p:ph type="body" sz="half" idx="2"/>
          </p:nvPr>
        </p:nvSpPr>
        <p:spPr>
          <a:xfrm>
            <a:off x="839787" y="1975316"/>
            <a:ext cx="3932237" cy="3811588"/>
          </a:xfrm>
        </p:spPr>
        <p:txBody>
          <a:bodyPr/>
          <a:lstStyle/>
          <a:p>
            <a:r>
              <a:rPr lang="en-US" i="1">
                <a:solidFill>
                  <a:srgbClr val="0070C0"/>
                </a:solidFill>
              </a:rPr>
              <a:t>[Provide details on outreach and engagement activities]</a:t>
            </a:r>
          </a:p>
        </p:txBody>
      </p:sp>
      <p:pic>
        <p:nvPicPr>
          <p:cNvPr id="2" name="Picture 1">
            <a:extLst>
              <a:ext uri="{FF2B5EF4-FFF2-40B4-BE49-F238E27FC236}">
                <a16:creationId xmlns:a16="http://schemas.microsoft.com/office/drawing/2014/main" id="{4318150B-394B-F5B3-2E11-F03412D2CDE1}"/>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096000" y="1975316"/>
            <a:ext cx="5363237" cy="3575492"/>
          </a:xfrm>
          <a:prstGeom prst="rect">
            <a:avLst/>
          </a:prstGeom>
        </p:spPr>
      </p:pic>
    </p:spTree>
    <p:extLst>
      <p:ext uri="{BB962C8B-B14F-4D97-AF65-F5344CB8AC3E}">
        <p14:creationId xmlns:p14="http://schemas.microsoft.com/office/powerpoint/2010/main" val="18992534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37B1E-A40C-6306-0E17-331E70136F78}"/>
              </a:ext>
            </a:extLst>
          </p:cNvPr>
          <p:cNvSpPr>
            <a:spLocks noGrp="1"/>
          </p:cNvSpPr>
          <p:nvPr>
            <p:ph type="title"/>
          </p:nvPr>
        </p:nvSpPr>
        <p:spPr/>
        <p:txBody>
          <a:bodyPr/>
          <a:lstStyle/>
          <a:p>
            <a:r>
              <a:rPr lang="en-US"/>
              <a:t>Q &amp; A Discussion</a:t>
            </a:r>
          </a:p>
        </p:txBody>
      </p:sp>
    </p:spTree>
    <p:extLst>
      <p:ext uri="{BB962C8B-B14F-4D97-AF65-F5344CB8AC3E}">
        <p14:creationId xmlns:p14="http://schemas.microsoft.com/office/powerpoint/2010/main" val="34455747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D9729C6-CBB9-BECA-77C8-9FD5F113C7B5}"/>
              </a:ext>
            </a:extLst>
          </p:cNvPr>
          <p:cNvSpPr>
            <a:spLocks noGrp="1"/>
          </p:cNvSpPr>
          <p:nvPr>
            <p:ph type="title" idx="4294967295"/>
          </p:nvPr>
        </p:nvSpPr>
        <p:spPr>
          <a:xfrm>
            <a:off x="831850" y="1709738"/>
            <a:ext cx="7778750" cy="27622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8000" b="0" i="0" u="none" strike="noStrike" kern="1200" cap="none" spc="0" normalizeH="0" baseline="0" noProof="0">
                <a:ln>
                  <a:noFill/>
                </a:ln>
                <a:solidFill>
                  <a:schemeClr val="tx1"/>
                </a:solidFill>
                <a:effectLst/>
                <a:uLnTx/>
                <a:uFillTx/>
                <a:latin typeface="+mn-lt"/>
                <a:ea typeface="+mn-ea"/>
                <a:cs typeface="+mn-cs"/>
              </a:rPr>
              <a:t>Thank you!</a:t>
            </a:r>
          </a:p>
          <a:p>
            <a:pPr marL="0" marR="0" lvl="1"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n-US" sz="4000" b="0" i="0" u="none" strike="noStrike" kern="1200" cap="none" spc="0" normalizeH="0" baseline="0" noProof="0">
                <a:ln>
                  <a:noFill/>
                </a:ln>
                <a:solidFill>
                  <a:schemeClr val="tx1"/>
                </a:solidFill>
                <a:effectLst/>
                <a:uLnTx/>
                <a:uFillTx/>
                <a:latin typeface="+mn-lt"/>
                <a:ea typeface="+mn-ea"/>
                <a:cs typeface="+mn-cs"/>
              </a:rPr>
              <a:t>We appreciate your time</a:t>
            </a:r>
          </a:p>
        </p:txBody>
      </p:sp>
      <p:sp>
        <p:nvSpPr>
          <p:cNvPr id="5" name="Text Placeholder 4">
            <a:extLst>
              <a:ext uri="{FF2B5EF4-FFF2-40B4-BE49-F238E27FC236}">
                <a16:creationId xmlns:a16="http://schemas.microsoft.com/office/drawing/2014/main" id="{66750D62-236A-6E9B-04E4-EF6F9D282192}"/>
              </a:ext>
            </a:extLst>
          </p:cNvPr>
          <p:cNvSpPr>
            <a:spLocks noGrp="1"/>
          </p:cNvSpPr>
          <p:nvPr>
            <p:ph type="body" sz="quarter" idx="15"/>
          </p:nvPr>
        </p:nvSpPr>
        <p:spPr/>
        <p:txBody>
          <a:bodyPr/>
          <a:lstStyle/>
          <a:p>
            <a:pPr lvl="1"/>
            <a:r>
              <a:rPr lang="en-US"/>
              <a:t>Name</a:t>
            </a:r>
          </a:p>
          <a:p>
            <a:pPr lvl="2"/>
            <a:r>
              <a:rPr lang="en-US"/>
              <a:t>email</a:t>
            </a:r>
          </a:p>
        </p:txBody>
      </p:sp>
      <p:sp>
        <p:nvSpPr>
          <p:cNvPr id="4" name="Text Placeholder 3">
            <a:extLst>
              <a:ext uri="{FF2B5EF4-FFF2-40B4-BE49-F238E27FC236}">
                <a16:creationId xmlns:a16="http://schemas.microsoft.com/office/drawing/2014/main" id="{76BA2CF5-0C85-4EC5-D932-6D26195514A9}"/>
              </a:ext>
            </a:extLst>
          </p:cNvPr>
          <p:cNvSpPr>
            <a:spLocks noGrp="1"/>
          </p:cNvSpPr>
          <p:nvPr>
            <p:ph type="body" sz="quarter" idx="14"/>
          </p:nvPr>
        </p:nvSpPr>
        <p:spPr/>
        <p:txBody>
          <a:bodyPr/>
          <a:lstStyle/>
          <a:p>
            <a:pPr lvl="1"/>
            <a:r>
              <a:rPr lang="en-US"/>
              <a:t>Name</a:t>
            </a:r>
          </a:p>
          <a:p>
            <a:pPr lvl="2"/>
            <a:r>
              <a:rPr lang="en-US"/>
              <a:t>email</a:t>
            </a:r>
          </a:p>
        </p:txBody>
      </p:sp>
      <p:sp>
        <p:nvSpPr>
          <p:cNvPr id="6" name="Text Placeholder 5">
            <a:extLst>
              <a:ext uri="{FF2B5EF4-FFF2-40B4-BE49-F238E27FC236}">
                <a16:creationId xmlns:a16="http://schemas.microsoft.com/office/drawing/2014/main" id="{A7B0BF99-A64E-1B72-7EAF-431F299C98C7}"/>
              </a:ext>
            </a:extLst>
          </p:cNvPr>
          <p:cNvSpPr>
            <a:spLocks noGrp="1"/>
          </p:cNvSpPr>
          <p:nvPr>
            <p:ph type="body" idx="16"/>
          </p:nvPr>
        </p:nvSpPr>
        <p:spPr/>
        <p:txBody>
          <a:bodyPr/>
          <a:lstStyle/>
          <a:p>
            <a:r>
              <a:rPr lang="en-US" i="1" err="1"/>
              <a:t>url</a:t>
            </a:r>
            <a:endParaRPr lang="en-US"/>
          </a:p>
        </p:txBody>
      </p:sp>
    </p:spTree>
    <p:extLst>
      <p:ext uri="{BB962C8B-B14F-4D97-AF65-F5344CB8AC3E}">
        <p14:creationId xmlns:p14="http://schemas.microsoft.com/office/powerpoint/2010/main" val="3357070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CF9282E5-9F34-FBDE-4B18-3F1F6EB0DA53}"/>
              </a:ext>
            </a:extLst>
          </p:cNvPr>
          <p:cNvSpPr>
            <a:spLocks noGrp="1"/>
          </p:cNvSpPr>
          <p:nvPr>
            <p:ph type="title"/>
          </p:nvPr>
        </p:nvSpPr>
        <p:spPr>
          <a:xfrm>
            <a:off x="838200" y="664956"/>
            <a:ext cx="10515600" cy="1129977"/>
          </a:xfrm>
        </p:spPr>
        <p:txBody>
          <a:bodyPr/>
          <a:lstStyle/>
          <a:p>
            <a:r>
              <a:rPr lang="en-US"/>
              <a:t>Reference Table 1: </a:t>
            </a:r>
            <a:br>
              <a:rPr lang="en-US"/>
            </a:br>
            <a:r>
              <a:rPr lang="en-US" sz="2400"/>
              <a:t>Use to populate requirements slide</a:t>
            </a:r>
          </a:p>
        </p:txBody>
      </p:sp>
      <p:graphicFrame>
        <p:nvGraphicFramePr>
          <p:cNvPr id="10" name="Table 9">
            <a:extLst>
              <a:ext uri="{FF2B5EF4-FFF2-40B4-BE49-F238E27FC236}">
                <a16:creationId xmlns:a16="http://schemas.microsoft.com/office/drawing/2014/main" id="{6C395CF1-CADF-9AA8-E389-7621EF96F017}"/>
              </a:ext>
            </a:extLst>
          </p:cNvPr>
          <p:cNvGraphicFramePr>
            <a:graphicFrameLocks noGrp="1"/>
          </p:cNvGraphicFramePr>
          <p:nvPr>
            <p:extLst>
              <p:ext uri="{D42A27DB-BD31-4B8C-83A1-F6EECF244321}">
                <p14:modId xmlns:p14="http://schemas.microsoft.com/office/powerpoint/2010/main" val="3929872211"/>
              </p:ext>
            </p:extLst>
          </p:nvPr>
        </p:nvGraphicFramePr>
        <p:xfrm>
          <a:off x="1123949" y="1895475"/>
          <a:ext cx="8546522" cy="4297568"/>
        </p:xfrm>
        <a:graphic>
          <a:graphicData uri="http://schemas.openxmlformats.org/drawingml/2006/table">
            <a:tbl>
              <a:tblPr firstRow="1">
                <a:tableStyleId>{5C22544A-7EE6-4342-B048-85BDC9FD1C3A}</a:tableStyleId>
              </a:tblPr>
              <a:tblGrid>
                <a:gridCol w="1233080">
                  <a:extLst>
                    <a:ext uri="{9D8B030D-6E8A-4147-A177-3AD203B41FA5}">
                      <a16:colId xmlns:a16="http://schemas.microsoft.com/office/drawing/2014/main" val="1691562247"/>
                    </a:ext>
                  </a:extLst>
                </a:gridCol>
                <a:gridCol w="3656721">
                  <a:extLst>
                    <a:ext uri="{9D8B030D-6E8A-4147-A177-3AD203B41FA5}">
                      <a16:colId xmlns:a16="http://schemas.microsoft.com/office/drawing/2014/main" val="1208186469"/>
                    </a:ext>
                  </a:extLst>
                </a:gridCol>
                <a:gridCol w="3656721">
                  <a:extLst>
                    <a:ext uri="{9D8B030D-6E8A-4147-A177-3AD203B41FA5}">
                      <a16:colId xmlns:a16="http://schemas.microsoft.com/office/drawing/2014/main" val="478941455"/>
                    </a:ext>
                  </a:extLst>
                </a:gridCol>
              </a:tblGrid>
              <a:tr h="214066">
                <a:tc>
                  <a:txBody>
                    <a:bodyPr/>
                    <a:lstStyle/>
                    <a:p>
                      <a:pPr algn="ctr" fontAlgn="b"/>
                      <a:r>
                        <a:rPr lang="en-US" sz="1200" b="1" u="none" strike="noStrike">
                          <a:effectLst/>
                        </a:rPr>
                        <a:t>Climate Zone  </a:t>
                      </a:r>
                      <a:endParaRPr lang="en-US" sz="1200" b="1" i="0" u="none" strike="noStrike">
                        <a:solidFill>
                          <a:srgbClr val="FFFFFF"/>
                        </a:solidFill>
                        <a:effectLst/>
                        <a:latin typeface="Aptos Narrow" panose="020B0004020202020204" pitchFamily="34" charset="0"/>
                      </a:endParaRPr>
                    </a:p>
                  </a:txBody>
                  <a:tcPr marL="9525" marR="9525" marT="9525" marB="0" anchor="b"/>
                </a:tc>
                <a:tc>
                  <a:txBody>
                    <a:bodyPr/>
                    <a:lstStyle/>
                    <a:p>
                      <a:pPr algn="ctr" fontAlgn="b"/>
                      <a:r>
                        <a:rPr lang="en-US" sz="1200" b="1" u="none" strike="noStrike">
                          <a:effectLst/>
                        </a:rPr>
                        <a:t>5-10 tons</a:t>
                      </a:r>
                      <a:endParaRPr lang="en-US" sz="1200" b="1" i="0" u="none" strike="noStrike">
                        <a:solidFill>
                          <a:srgbClr val="FFFFFF"/>
                        </a:solidFill>
                        <a:effectLst/>
                        <a:latin typeface="Aptos Narrow" panose="020B0004020202020204" pitchFamily="34" charset="0"/>
                      </a:endParaRPr>
                    </a:p>
                  </a:txBody>
                  <a:tcPr marL="9525" marR="9525" marT="9525" marB="0" anchor="b"/>
                </a:tc>
                <a:tc>
                  <a:txBody>
                    <a:bodyPr/>
                    <a:lstStyle/>
                    <a:p>
                      <a:pPr algn="ctr" fontAlgn="b"/>
                      <a:r>
                        <a:rPr lang="en-US" sz="1200" b="1" u="none" strike="noStrike">
                          <a:effectLst/>
                        </a:rPr>
                        <a:t>&gt;10-20 tons</a:t>
                      </a:r>
                      <a:endParaRPr lang="en-US" sz="1200" b="1" i="0" u="none" strike="noStrike">
                        <a:solidFill>
                          <a:srgbClr val="FFFFFF"/>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472590145"/>
                  </a:ext>
                </a:extLst>
              </a:tr>
              <a:tr h="240206">
                <a:tc>
                  <a:txBody>
                    <a:bodyPr/>
                    <a:lstStyle/>
                    <a:p>
                      <a:pPr algn="ctr" fontAlgn="b"/>
                      <a:r>
                        <a:rPr lang="en-US" sz="1200" b="1" u="none" strike="noStrike">
                          <a:effectLst/>
                        </a:rPr>
                        <a:t>CZ 1  </a:t>
                      </a:r>
                      <a:endParaRPr lang="en-US" sz="12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 and DCV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No requirement</a:t>
                      </a:r>
                    </a:p>
                  </a:txBody>
                  <a:tcPr marL="9525" marR="9525" marT="9525" marB="0" anchor="b"/>
                </a:tc>
                <a:extLst>
                  <a:ext uri="{0D108BD9-81ED-4DB2-BD59-A6C34878D82A}">
                    <a16:rowId xmlns:a16="http://schemas.microsoft.com/office/drawing/2014/main" val="4097172972"/>
                  </a:ext>
                </a:extLst>
              </a:tr>
              <a:tr h="240206">
                <a:tc>
                  <a:txBody>
                    <a:bodyPr/>
                    <a:lstStyle/>
                    <a:p>
                      <a:pPr algn="ctr" fontAlgn="b"/>
                      <a:r>
                        <a:rPr lang="en-US" sz="1200" b="1" u="none" strike="noStrike">
                          <a:effectLst/>
                        </a:rPr>
                        <a:t>CZ 2  </a:t>
                      </a:r>
                      <a:endParaRPr lang="en-US" sz="12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 and DCV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 and DCV</a:t>
                      </a:r>
                      <a:endParaRPr lang="en-US" sz="12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677548647"/>
                  </a:ext>
                </a:extLst>
              </a:tr>
              <a:tr h="240206">
                <a:tc>
                  <a:txBody>
                    <a:bodyPr/>
                    <a:lstStyle/>
                    <a:p>
                      <a:pPr algn="ctr" fontAlgn="b"/>
                      <a:r>
                        <a:rPr lang="en-US" sz="1200" b="1" u="none" strike="noStrike">
                          <a:effectLst/>
                        </a:rPr>
                        <a:t>CZ 3  </a:t>
                      </a:r>
                      <a:endParaRPr lang="en-US" sz="12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a:t>
                      </a:r>
                      <a:endParaRPr lang="en-US" sz="12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272463063"/>
                  </a:ext>
                </a:extLst>
              </a:tr>
              <a:tr h="240206">
                <a:tc>
                  <a:txBody>
                    <a:bodyPr/>
                    <a:lstStyle/>
                    <a:p>
                      <a:pPr algn="ctr" fontAlgn="b"/>
                      <a:r>
                        <a:rPr lang="en-US" sz="1200" b="1" u="none" strike="noStrike">
                          <a:effectLst/>
                        </a:rPr>
                        <a:t>CZ 4  </a:t>
                      </a:r>
                      <a:endParaRPr lang="en-US" sz="12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a:t>
                      </a:r>
                      <a:endParaRPr lang="en-US" sz="12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382034848"/>
                  </a:ext>
                </a:extLst>
              </a:tr>
              <a:tr h="240206">
                <a:tc>
                  <a:txBody>
                    <a:bodyPr/>
                    <a:lstStyle/>
                    <a:p>
                      <a:pPr algn="ctr" fontAlgn="b"/>
                      <a:r>
                        <a:rPr lang="en-US" sz="1200" b="1" u="none" strike="noStrike" dirty="0">
                          <a:effectLst/>
                        </a:rPr>
                        <a:t>CZ5/PGE  </a:t>
                      </a:r>
                      <a:endParaRPr lang="en-US" sz="12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a:t>
                      </a:r>
                      <a:endParaRPr lang="en-US" sz="12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4083092745"/>
                  </a:ext>
                </a:extLst>
              </a:tr>
              <a:tr h="240206">
                <a:tc>
                  <a:txBody>
                    <a:bodyPr/>
                    <a:lstStyle/>
                    <a:p>
                      <a:pPr algn="ctr" fontAlgn="b"/>
                      <a:r>
                        <a:rPr lang="en-US" sz="1200" b="1" u="none" strike="noStrike">
                          <a:effectLst/>
                        </a:rPr>
                        <a:t>CZ5/SCG  </a:t>
                      </a:r>
                      <a:endParaRPr lang="en-US" sz="12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No requirement</a:t>
                      </a:r>
                      <a:endParaRPr lang="en-US" sz="12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541625226"/>
                  </a:ext>
                </a:extLst>
              </a:tr>
              <a:tr h="240206">
                <a:tc>
                  <a:txBody>
                    <a:bodyPr/>
                    <a:lstStyle/>
                    <a:p>
                      <a:pPr algn="ctr" fontAlgn="b"/>
                      <a:r>
                        <a:rPr lang="en-US" sz="1200" b="1" u="none" strike="noStrike">
                          <a:effectLst/>
                        </a:rPr>
                        <a:t>CZ6  </a:t>
                      </a:r>
                      <a:endParaRPr lang="en-US" sz="12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 and DCV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No requirement</a:t>
                      </a:r>
                      <a:endParaRPr lang="en-US" sz="12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368392185"/>
                  </a:ext>
                </a:extLst>
              </a:tr>
              <a:tr h="240206">
                <a:tc>
                  <a:txBody>
                    <a:bodyPr/>
                    <a:lstStyle/>
                    <a:p>
                      <a:pPr algn="ctr" fontAlgn="b"/>
                      <a:r>
                        <a:rPr lang="en-US" sz="1200" b="1" u="none" strike="noStrike">
                          <a:effectLst/>
                        </a:rPr>
                        <a:t>CZ7  </a:t>
                      </a:r>
                      <a:endParaRPr lang="en-US" sz="12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 and DCV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No requirement</a:t>
                      </a:r>
                      <a:endParaRPr lang="en-US" sz="12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562240476"/>
                  </a:ext>
                </a:extLst>
              </a:tr>
              <a:tr h="240206">
                <a:tc>
                  <a:txBody>
                    <a:bodyPr/>
                    <a:lstStyle/>
                    <a:p>
                      <a:pPr algn="ctr" fontAlgn="b"/>
                      <a:r>
                        <a:rPr lang="en-US" sz="1200" b="1" u="none" strike="noStrike">
                          <a:effectLst/>
                        </a:rPr>
                        <a:t>CZ8  </a:t>
                      </a:r>
                      <a:endParaRPr lang="en-US" sz="12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 and DCV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No requirement</a:t>
                      </a:r>
                      <a:endParaRPr lang="en-US" sz="12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952792187"/>
                  </a:ext>
                </a:extLst>
              </a:tr>
              <a:tr h="240206">
                <a:tc>
                  <a:txBody>
                    <a:bodyPr/>
                    <a:lstStyle/>
                    <a:p>
                      <a:pPr algn="ctr" fontAlgn="b"/>
                      <a:r>
                        <a:rPr lang="en-US" sz="1200" b="1" u="none" strike="noStrike">
                          <a:effectLst/>
                        </a:rPr>
                        <a:t>CZ9  </a:t>
                      </a:r>
                      <a:endParaRPr lang="en-US" sz="12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 and DCV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No requirement</a:t>
                      </a:r>
                      <a:endParaRPr lang="en-US" sz="12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042511326"/>
                  </a:ext>
                </a:extLst>
              </a:tr>
              <a:tr h="240206">
                <a:tc>
                  <a:txBody>
                    <a:bodyPr/>
                    <a:lstStyle/>
                    <a:p>
                      <a:pPr algn="ctr" fontAlgn="b"/>
                      <a:r>
                        <a:rPr lang="en-US" sz="1200" b="1" u="none" strike="noStrike">
                          <a:effectLst/>
                        </a:rPr>
                        <a:t>CZ10  </a:t>
                      </a:r>
                      <a:endParaRPr lang="en-US" sz="12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 and DCV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No requirement</a:t>
                      </a:r>
                      <a:endParaRPr lang="en-US" sz="12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682985194"/>
                  </a:ext>
                </a:extLst>
              </a:tr>
              <a:tr h="240206">
                <a:tc>
                  <a:txBody>
                    <a:bodyPr/>
                    <a:lstStyle/>
                    <a:p>
                      <a:pPr algn="ctr" fontAlgn="b"/>
                      <a:r>
                        <a:rPr lang="en-US" sz="1200" b="1" u="none" strike="noStrike">
                          <a:effectLst/>
                        </a:rPr>
                        <a:t>CZ11  </a:t>
                      </a:r>
                      <a:endParaRPr lang="en-US" sz="12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a:t>
                      </a:r>
                      <a:endParaRPr lang="en-US" sz="12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806070361"/>
                  </a:ext>
                </a:extLst>
              </a:tr>
              <a:tr h="240206">
                <a:tc>
                  <a:txBody>
                    <a:bodyPr/>
                    <a:lstStyle/>
                    <a:p>
                      <a:pPr algn="ctr" fontAlgn="b"/>
                      <a:r>
                        <a:rPr lang="en-US" sz="1200" b="1" u="none" strike="noStrike">
                          <a:effectLst/>
                        </a:rPr>
                        <a:t>CZ12  </a:t>
                      </a:r>
                      <a:endParaRPr lang="en-US" sz="12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dirty="0">
                          <a:effectLst/>
                        </a:rPr>
                        <a:t>No requirement</a:t>
                      </a:r>
                      <a:endParaRPr lang="en-US" sz="12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309678430"/>
                  </a:ext>
                </a:extLst>
              </a:tr>
              <a:tr h="240206">
                <a:tc>
                  <a:txBody>
                    <a:bodyPr/>
                    <a:lstStyle/>
                    <a:p>
                      <a:pPr algn="ctr" fontAlgn="b"/>
                      <a:r>
                        <a:rPr lang="en-US" sz="1200" b="1" u="none" strike="noStrike">
                          <a:effectLst/>
                        </a:rPr>
                        <a:t>CZ13  </a:t>
                      </a:r>
                      <a:endParaRPr lang="en-US" sz="12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dirty="0">
                          <a:effectLst/>
                        </a:rPr>
                        <a:t>No requirement</a:t>
                      </a:r>
                      <a:endParaRPr lang="en-US" sz="12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962188866"/>
                  </a:ext>
                </a:extLst>
              </a:tr>
              <a:tr h="240206">
                <a:tc>
                  <a:txBody>
                    <a:bodyPr/>
                    <a:lstStyle/>
                    <a:p>
                      <a:pPr algn="ctr" fontAlgn="b"/>
                      <a:r>
                        <a:rPr lang="en-US" sz="1200" b="1" u="none" strike="noStrike">
                          <a:effectLst/>
                        </a:rPr>
                        <a:t>CZ14  </a:t>
                      </a:r>
                      <a:endParaRPr lang="en-US" sz="12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No requirement</a:t>
                      </a:r>
                      <a:endParaRPr lang="en-US" sz="12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667273174"/>
                  </a:ext>
                </a:extLst>
              </a:tr>
              <a:tr h="240206">
                <a:tc>
                  <a:txBody>
                    <a:bodyPr/>
                    <a:lstStyle/>
                    <a:p>
                      <a:pPr algn="ctr" fontAlgn="b"/>
                      <a:r>
                        <a:rPr lang="en-US" sz="1200" b="1" u="none" strike="noStrike">
                          <a:effectLst/>
                        </a:rPr>
                        <a:t>CZ15  </a:t>
                      </a:r>
                      <a:endParaRPr lang="en-US" sz="12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No requirement</a:t>
                      </a:r>
                      <a:endParaRPr lang="en-US" sz="12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817104022"/>
                  </a:ext>
                </a:extLst>
              </a:tr>
              <a:tr h="240206">
                <a:tc>
                  <a:txBody>
                    <a:bodyPr/>
                    <a:lstStyle/>
                    <a:p>
                      <a:pPr algn="ctr" fontAlgn="b"/>
                      <a:r>
                        <a:rPr lang="en-US" sz="1200" b="1" u="none" strike="noStrike">
                          <a:effectLst/>
                        </a:rPr>
                        <a:t>CZ16   </a:t>
                      </a:r>
                      <a:endParaRPr lang="en-US" sz="12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a:effectLst/>
                        </a:rPr>
                        <a:t>Heat pump or furnace with HRV</a:t>
                      </a:r>
                      <a:endParaRPr lang="en-US" sz="12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200" u="none" strike="noStrike" dirty="0">
                          <a:effectLst/>
                        </a:rPr>
                        <a:t>Heat pump or furnace with HRV</a:t>
                      </a:r>
                      <a:endParaRPr lang="en-US" sz="12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962677701"/>
                  </a:ext>
                </a:extLst>
              </a:tr>
            </a:tbl>
          </a:graphicData>
        </a:graphic>
      </p:graphicFrame>
    </p:spTree>
    <p:extLst>
      <p:ext uri="{BB962C8B-B14F-4D97-AF65-F5344CB8AC3E}">
        <p14:creationId xmlns:p14="http://schemas.microsoft.com/office/powerpoint/2010/main" val="729756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A0FAF-47B4-BF35-DC5A-32ADE1F53FC0}"/>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7616F9B8-5C68-8C6A-C0FA-10F95EF6F42D}"/>
              </a:ext>
            </a:extLst>
          </p:cNvPr>
          <p:cNvSpPr>
            <a:spLocks noGrp="1"/>
          </p:cNvSpPr>
          <p:nvPr>
            <p:ph type="title"/>
          </p:nvPr>
        </p:nvSpPr>
        <p:spPr>
          <a:xfrm>
            <a:off x="838200" y="664956"/>
            <a:ext cx="10515600" cy="1129977"/>
          </a:xfrm>
        </p:spPr>
        <p:txBody>
          <a:bodyPr/>
          <a:lstStyle/>
          <a:p>
            <a:r>
              <a:rPr lang="en-US"/>
              <a:t>Reference Table 2: </a:t>
            </a:r>
            <a:br>
              <a:rPr lang="en-US"/>
            </a:br>
            <a:r>
              <a:rPr lang="en-US" sz="2400"/>
              <a:t>Use to populate GHG slide</a:t>
            </a:r>
          </a:p>
        </p:txBody>
      </p:sp>
      <p:graphicFrame>
        <p:nvGraphicFramePr>
          <p:cNvPr id="4" name="Table 3">
            <a:extLst>
              <a:ext uri="{FF2B5EF4-FFF2-40B4-BE49-F238E27FC236}">
                <a16:creationId xmlns:a16="http://schemas.microsoft.com/office/drawing/2014/main" id="{21F2FB71-6559-69F8-614B-D50758A39491}"/>
              </a:ext>
            </a:extLst>
          </p:cNvPr>
          <p:cNvGraphicFramePr>
            <a:graphicFrameLocks noGrp="1"/>
          </p:cNvGraphicFramePr>
          <p:nvPr>
            <p:extLst>
              <p:ext uri="{D42A27DB-BD31-4B8C-83A1-F6EECF244321}">
                <p14:modId xmlns:p14="http://schemas.microsoft.com/office/powerpoint/2010/main" val="3243927609"/>
              </p:ext>
            </p:extLst>
          </p:nvPr>
        </p:nvGraphicFramePr>
        <p:xfrm>
          <a:off x="838199" y="1794933"/>
          <a:ext cx="10515601" cy="4264737"/>
        </p:xfrm>
        <a:graphic>
          <a:graphicData uri="http://schemas.openxmlformats.org/drawingml/2006/table">
            <a:tbl>
              <a:tblPr firstRow="1" bandRow="1">
                <a:tableStyleId>{5C22544A-7EE6-4342-B048-85BDC9FD1C3A}</a:tableStyleId>
              </a:tblPr>
              <a:tblGrid>
                <a:gridCol w="828412">
                  <a:extLst>
                    <a:ext uri="{9D8B030D-6E8A-4147-A177-3AD203B41FA5}">
                      <a16:colId xmlns:a16="http://schemas.microsoft.com/office/drawing/2014/main" val="1982095229"/>
                    </a:ext>
                  </a:extLst>
                </a:gridCol>
                <a:gridCol w="1195461">
                  <a:extLst>
                    <a:ext uri="{9D8B030D-6E8A-4147-A177-3AD203B41FA5}">
                      <a16:colId xmlns:a16="http://schemas.microsoft.com/office/drawing/2014/main" val="1433892089"/>
                    </a:ext>
                  </a:extLst>
                </a:gridCol>
                <a:gridCol w="491216">
                  <a:extLst>
                    <a:ext uri="{9D8B030D-6E8A-4147-A177-3AD203B41FA5}">
                      <a16:colId xmlns:a16="http://schemas.microsoft.com/office/drawing/2014/main" val="393882148"/>
                    </a:ext>
                  </a:extLst>
                </a:gridCol>
                <a:gridCol w="500032">
                  <a:extLst>
                    <a:ext uri="{9D8B030D-6E8A-4147-A177-3AD203B41FA5}">
                      <a16:colId xmlns:a16="http://schemas.microsoft.com/office/drawing/2014/main" val="2850619367"/>
                    </a:ext>
                  </a:extLst>
                </a:gridCol>
                <a:gridCol w="500032">
                  <a:extLst>
                    <a:ext uri="{9D8B030D-6E8A-4147-A177-3AD203B41FA5}">
                      <a16:colId xmlns:a16="http://schemas.microsoft.com/office/drawing/2014/main" val="852483986"/>
                    </a:ext>
                  </a:extLst>
                </a:gridCol>
                <a:gridCol w="500032">
                  <a:extLst>
                    <a:ext uri="{9D8B030D-6E8A-4147-A177-3AD203B41FA5}">
                      <a16:colId xmlns:a16="http://schemas.microsoft.com/office/drawing/2014/main" val="862605875"/>
                    </a:ext>
                  </a:extLst>
                </a:gridCol>
                <a:gridCol w="500032">
                  <a:extLst>
                    <a:ext uri="{9D8B030D-6E8A-4147-A177-3AD203B41FA5}">
                      <a16:colId xmlns:a16="http://schemas.microsoft.com/office/drawing/2014/main" val="4018801914"/>
                    </a:ext>
                  </a:extLst>
                </a:gridCol>
                <a:gridCol w="500032">
                  <a:extLst>
                    <a:ext uri="{9D8B030D-6E8A-4147-A177-3AD203B41FA5}">
                      <a16:colId xmlns:a16="http://schemas.microsoft.com/office/drawing/2014/main" val="1351616144"/>
                    </a:ext>
                  </a:extLst>
                </a:gridCol>
                <a:gridCol w="500032">
                  <a:extLst>
                    <a:ext uri="{9D8B030D-6E8A-4147-A177-3AD203B41FA5}">
                      <a16:colId xmlns:a16="http://schemas.microsoft.com/office/drawing/2014/main" val="690144220"/>
                    </a:ext>
                  </a:extLst>
                </a:gridCol>
                <a:gridCol w="500032">
                  <a:extLst>
                    <a:ext uri="{9D8B030D-6E8A-4147-A177-3AD203B41FA5}">
                      <a16:colId xmlns:a16="http://schemas.microsoft.com/office/drawing/2014/main" val="2524437345"/>
                    </a:ext>
                  </a:extLst>
                </a:gridCol>
                <a:gridCol w="500032">
                  <a:extLst>
                    <a:ext uri="{9D8B030D-6E8A-4147-A177-3AD203B41FA5}">
                      <a16:colId xmlns:a16="http://schemas.microsoft.com/office/drawing/2014/main" val="2633696084"/>
                    </a:ext>
                  </a:extLst>
                </a:gridCol>
                <a:gridCol w="500032">
                  <a:extLst>
                    <a:ext uri="{9D8B030D-6E8A-4147-A177-3AD203B41FA5}">
                      <a16:colId xmlns:a16="http://schemas.microsoft.com/office/drawing/2014/main" val="2149684950"/>
                    </a:ext>
                  </a:extLst>
                </a:gridCol>
                <a:gridCol w="500032">
                  <a:extLst>
                    <a:ext uri="{9D8B030D-6E8A-4147-A177-3AD203B41FA5}">
                      <a16:colId xmlns:a16="http://schemas.microsoft.com/office/drawing/2014/main" val="2828945525"/>
                    </a:ext>
                  </a:extLst>
                </a:gridCol>
                <a:gridCol w="500032">
                  <a:extLst>
                    <a:ext uri="{9D8B030D-6E8A-4147-A177-3AD203B41FA5}">
                      <a16:colId xmlns:a16="http://schemas.microsoft.com/office/drawing/2014/main" val="1623805243"/>
                    </a:ext>
                  </a:extLst>
                </a:gridCol>
                <a:gridCol w="500032">
                  <a:extLst>
                    <a:ext uri="{9D8B030D-6E8A-4147-A177-3AD203B41FA5}">
                      <a16:colId xmlns:a16="http://schemas.microsoft.com/office/drawing/2014/main" val="4197188009"/>
                    </a:ext>
                  </a:extLst>
                </a:gridCol>
                <a:gridCol w="500032">
                  <a:extLst>
                    <a:ext uri="{9D8B030D-6E8A-4147-A177-3AD203B41FA5}">
                      <a16:colId xmlns:a16="http://schemas.microsoft.com/office/drawing/2014/main" val="1968938720"/>
                    </a:ext>
                  </a:extLst>
                </a:gridCol>
                <a:gridCol w="500032">
                  <a:extLst>
                    <a:ext uri="{9D8B030D-6E8A-4147-A177-3AD203B41FA5}">
                      <a16:colId xmlns:a16="http://schemas.microsoft.com/office/drawing/2014/main" val="2446154623"/>
                    </a:ext>
                  </a:extLst>
                </a:gridCol>
                <a:gridCol w="500032">
                  <a:extLst>
                    <a:ext uri="{9D8B030D-6E8A-4147-A177-3AD203B41FA5}">
                      <a16:colId xmlns:a16="http://schemas.microsoft.com/office/drawing/2014/main" val="3996558102"/>
                    </a:ext>
                  </a:extLst>
                </a:gridCol>
                <a:gridCol w="500032">
                  <a:extLst>
                    <a:ext uri="{9D8B030D-6E8A-4147-A177-3AD203B41FA5}">
                      <a16:colId xmlns:a16="http://schemas.microsoft.com/office/drawing/2014/main" val="729332395"/>
                    </a:ext>
                  </a:extLst>
                </a:gridCol>
              </a:tblGrid>
              <a:tr h="149937">
                <a:tc>
                  <a:txBody>
                    <a:bodyPr/>
                    <a:lstStyle/>
                    <a:p>
                      <a:pPr algn="l" fontAlgn="b"/>
                      <a:r>
                        <a:rPr lang="en-US" sz="900" b="1" u="none" strike="noStrike">
                          <a:effectLst/>
                        </a:rPr>
                        <a:t>Occupancy</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900" b="1" u="none" strike="noStrike">
                          <a:effectLst/>
                        </a:rPr>
                        <a:t>Measure2</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a:effectLst/>
                        </a:rPr>
                        <a:t>Vintage</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a:effectLst/>
                        </a:rPr>
                        <a:t>CZ01</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a:effectLst/>
                        </a:rPr>
                        <a:t>CZ02</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a:effectLst/>
                        </a:rPr>
                        <a:t>CZ03</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a:effectLst/>
                        </a:rPr>
                        <a:t>CZ04</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a:effectLst/>
                        </a:rPr>
                        <a:t>CZ05</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a:effectLst/>
                        </a:rPr>
                        <a:t>CZ06</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a:effectLst/>
                        </a:rPr>
                        <a:t>CZ07</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a:effectLst/>
                        </a:rPr>
                        <a:t>CZ08</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a:effectLst/>
                        </a:rPr>
                        <a:t>CZ09</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a:effectLst/>
                        </a:rPr>
                        <a:t>CZ10</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a:effectLst/>
                        </a:rPr>
                        <a:t>CZ11</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a:effectLst/>
                        </a:rPr>
                        <a:t>CZ12</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a:effectLst/>
                        </a:rPr>
                        <a:t>CZ13</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a:effectLst/>
                        </a:rPr>
                        <a:t>CZ14</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a:effectLst/>
                        </a:rPr>
                        <a:t>CZ15</a:t>
                      </a:r>
                      <a:endParaRPr lang="en-US" sz="9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b="1" u="none" strike="noStrike">
                          <a:effectLst/>
                        </a:rPr>
                        <a:t>CZ16</a:t>
                      </a:r>
                      <a:endParaRPr lang="en-US" sz="9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031214921"/>
                  </a:ext>
                </a:extLst>
              </a:tr>
              <a:tr h="149937">
                <a:tc>
                  <a:txBody>
                    <a:bodyPr/>
                    <a:lstStyle/>
                    <a:p>
                      <a:pPr algn="l" fontAlgn="b"/>
                      <a:r>
                        <a:rPr lang="en-US" sz="900" u="none" strike="noStrike">
                          <a:effectLst/>
                        </a:rPr>
                        <a:t>Small Office</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900" u="none" strike="noStrike">
                          <a:effectLst/>
                        </a:rPr>
                        <a:t>Heat Pump</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1980</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0.5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0.6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0.9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0.8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0.5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4.2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777917504"/>
                  </a:ext>
                </a:extLst>
              </a:tr>
              <a:tr h="149937">
                <a:tc>
                  <a:txBody>
                    <a:bodyPr/>
                    <a:lstStyle/>
                    <a:p>
                      <a:pPr algn="l" fontAlgn="b"/>
                      <a:r>
                        <a:rPr lang="en-US" sz="900" u="none" strike="noStrike">
                          <a:effectLst/>
                        </a:rPr>
                        <a:t>Small Office</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900" u="none" strike="noStrike">
                          <a:effectLst/>
                        </a:rPr>
                        <a:t>Furnace and HRV</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1980</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1.0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0.4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0.4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0.4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0.7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941784385"/>
                  </a:ext>
                </a:extLst>
              </a:tr>
              <a:tr h="149937">
                <a:tc>
                  <a:txBody>
                    <a:bodyPr/>
                    <a:lstStyle/>
                    <a:p>
                      <a:pPr algn="l" fontAlgn="b"/>
                      <a:r>
                        <a:rPr lang="en-US" sz="900" u="none" strike="noStrike">
                          <a:effectLst/>
                        </a:rPr>
                        <a:t>Small Office</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900" u="none" strike="noStrike">
                          <a:effectLst/>
                        </a:rPr>
                        <a:t>Heat Pump</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1990</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1.9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1.0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1.0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2.0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86602388"/>
                  </a:ext>
                </a:extLst>
              </a:tr>
              <a:tr h="149937">
                <a:tc>
                  <a:txBody>
                    <a:bodyPr/>
                    <a:lstStyle/>
                    <a:p>
                      <a:pPr algn="l" fontAlgn="b"/>
                      <a:r>
                        <a:rPr lang="en-US" sz="900" u="none" strike="noStrike">
                          <a:effectLst/>
                        </a:rPr>
                        <a:t>Small Office</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900" u="none" strike="noStrike">
                          <a:effectLst/>
                        </a:rPr>
                        <a:t>Furnace and HRV</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1990</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0.5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0.1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400365799"/>
                  </a:ext>
                </a:extLst>
              </a:tr>
              <a:tr h="149937">
                <a:tc>
                  <a:txBody>
                    <a:bodyPr/>
                    <a:lstStyle/>
                    <a:p>
                      <a:pPr algn="l" fontAlgn="b"/>
                      <a:r>
                        <a:rPr lang="en-US" sz="900" u="none" strike="noStrike">
                          <a:effectLst/>
                        </a:rPr>
                        <a:t>Small Office</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900" u="none" strike="noStrike">
                          <a:effectLst/>
                        </a:rPr>
                        <a:t>Heat Pump</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2000</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2.3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355738253"/>
                  </a:ext>
                </a:extLst>
              </a:tr>
              <a:tr h="149937">
                <a:tc>
                  <a:txBody>
                    <a:bodyPr/>
                    <a:lstStyle/>
                    <a:p>
                      <a:pPr algn="l" fontAlgn="b"/>
                      <a:r>
                        <a:rPr lang="en-US" sz="900" u="none" strike="noStrike">
                          <a:effectLst/>
                        </a:rPr>
                        <a:t>Small Office</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900" u="none" strike="noStrike">
                          <a:effectLst/>
                        </a:rPr>
                        <a:t>Furnace and HRV</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2000</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1.5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0.8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0.0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72003245"/>
                  </a:ext>
                </a:extLst>
              </a:tr>
              <a:tr h="149937">
                <a:tc>
                  <a:txBody>
                    <a:bodyPr/>
                    <a:lstStyle/>
                    <a:p>
                      <a:pPr algn="l" fontAlgn="b"/>
                      <a:r>
                        <a:rPr lang="en-US" sz="900" u="none" strike="noStrike">
                          <a:effectLst/>
                        </a:rPr>
                        <a:t>Medium Retail</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900" u="none" strike="noStrike">
                          <a:effectLst/>
                        </a:rPr>
                        <a:t>Heat Pump</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1980</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12.7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9.2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7.4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8.4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6.9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2.5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3.8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3.8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9.7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8.9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7.1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8.4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14.7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118893908"/>
                  </a:ext>
                </a:extLst>
              </a:tr>
              <a:tr h="149937">
                <a:tc>
                  <a:txBody>
                    <a:bodyPr/>
                    <a:lstStyle/>
                    <a:p>
                      <a:pPr algn="l" fontAlgn="b"/>
                      <a:r>
                        <a:rPr lang="en-US" sz="900" u="none" strike="noStrike">
                          <a:effectLst/>
                        </a:rPr>
                        <a:t>Medium Retail</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900" u="none" strike="noStrike">
                          <a:effectLst/>
                        </a:rPr>
                        <a:t>Furnace and HRV</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1980</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4.8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3.5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3.0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2.8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1.5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1.6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3.0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2.6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0.8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3.7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049405257"/>
                  </a:ext>
                </a:extLst>
              </a:tr>
              <a:tr h="149937">
                <a:tc>
                  <a:txBody>
                    <a:bodyPr/>
                    <a:lstStyle/>
                    <a:p>
                      <a:pPr algn="l" fontAlgn="b"/>
                      <a:r>
                        <a:rPr lang="en-US" sz="900" u="none" strike="noStrike">
                          <a:effectLst/>
                        </a:rPr>
                        <a:t>Medium Retail</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900" u="none" strike="noStrike">
                          <a:effectLst/>
                        </a:rPr>
                        <a:t>Furnace, HRV &amp; DCV</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1980</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6.6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5.3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3.8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4.6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3.8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1.5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1.6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5.0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4.9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6.7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592591439"/>
                  </a:ext>
                </a:extLst>
              </a:tr>
              <a:tr h="149937">
                <a:tc>
                  <a:txBody>
                    <a:bodyPr/>
                    <a:lstStyle/>
                    <a:p>
                      <a:pPr algn="l" fontAlgn="b"/>
                      <a:r>
                        <a:rPr lang="en-US" sz="900" u="none" strike="noStrike">
                          <a:effectLst/>
                        </a:rPr>
                        <a:t>Medium Retail</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900" u="none" strike="noStrike">
                          <a:effectLst/>
                        </a:rPr>
                        <a:t>Heat Pump</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1990</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9.9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6.4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5.3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5.9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4.9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2.0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1.6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2.0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2.6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2.6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6.6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6.0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4.9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5.6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10.8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295385634"/>
                  </a:ext>
                </a:extLst>
              </a:tr>
              <a:tr h="149937">
                <a:tc>
                  <a:txBody>
                    <a:bodyPr/>
                    <a:lstStyle/>
                    <a:p>
                      <a:pPr algn="l" fontAlgn="b"/>
                      <a:r>
                        <a:rPr lang="en-US" sz="900" u="none" strike="noStrike">
                          <a:effectLst/>
                        </a:rPr>
                        <a:t>Medium Retail</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900" u="none" strike="noStrike">
                          <a:effectLst/>
                        </a:rPr>
                        <a:t>Furnace and HRV</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1990</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4.8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3.4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2.5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2.8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2.6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0.9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1.4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1.4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3.0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2.5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2.5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3.8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239763294"/>
                  </a:ext>
                </a:extLst>
              </a:tr>
              <a:tr h="149937">
                <a:tc>
                  <a:txBody>
                    <a:bodyPr/>
                    <a:lstStyle/>
                    <a:p>
                      <a:pPr algn="l" fontAlgn="b"/>
                      <a:r>
                        <a:rPr lang="en-US" sz="900" u="none" strike="noStrike">
                          <a:effectLst/>
                        </a:rPr>
                        <a:t>Medium Retail</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900" u="none" strike="noStrike">
                          <a:effectLst/>
                        </a:rPr>
                        <a:t>Furnace, HRV &amp; DCV</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1990</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6.3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3.5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3.5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1.0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1.5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1.9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1.9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3.8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3.8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0.9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6.6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893613111"/>
                  </a:ext>
                </a:extLst>
              </a:tr>
              <a:tr h="149937">
                <a:tc>
                  <a:txBody>
                    <a:bodyPr/>
                    <a:lstStyle/>
                    <a:p>
                      <a:pPr algn="l" fontAlgn="b"/>
                      <a:r>
                        <a:rPr lang="en-US" sz="900" u="none" strike="noStrike">
                          <a:effectLst/>
                        </a:rPr>
                        <a:t>Medium Retail</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900" u="none" strike="noStrike">
                          <a:effectLst/>
                        </a:rPr>
                        <a:t>Heat Pump</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2000</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11.0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7.7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6.5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7.2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6.2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3.5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3.0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7.5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7.0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5.7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6.8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1.5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11.8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285237864"/>
                  </a:ext>
                </a:extLst>
              </a:tr>
              <a:tr h="149937">
                <a:tc>
                  <a:txBody>
                    <a:bodyPr/>
                    <a:lstStyle/>
                    <a:p>
                      <a:pPr algn="l" fontAlgn="b"/>
                      <a:r>
                        <a:rPr lang="en-US" sz="900" u="none" strike="noStrike">
                          <a:effectLst/>
                        </a:rPr>
                        <a:t>Medium Retail</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900" u="none" strike="noStrike">
                          <a:effectLst/>
                        </a:rPr>
                        <a:t>Furnace and HRV</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2000</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4.9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3.9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3.0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1.4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1.4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2.9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2.8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0.8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4.1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81662706"/>
                  </a:ext>
                </a:extLst>
              </a:tr>
              <a:tr h="149937">
                <a:tc>
                  <a:txBody>
                    <a:bodyPr/>
                    <a:lstStyle/>
                    <a:p>
                      <a:pPr algn="l" fontAlgn="b"/>
                      <a:r>
                        <a:rPr lang="en-US" sz="900" u="none" strike="noStrike">
                          <a:effectLst/>
                        </a:rPr>
                        <a:t>Medium Retail</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900" u="none" strike="noStrike">
                          <a:effectLst/>
                        </a:rPr>
                        <a:t>Furnace, HRV &amp; DCV</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2000</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6.6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5.0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5.1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1.8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1.5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1.9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2.2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4.3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3.6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3.7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1.1 </a:t>
                      </a:r>
                      <a:endParaRPr lang="en-US" sz="9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900" u="none" strike="noStrike">
                          <a:effectLst/>
                        </a:rPr>
                        <a:t>              5.3 </a:t>
                      </a:r>
                      <a:endParaRPr lang="en-US"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295321290"/>
                  </a:ext>
                </a:extLst>
              </a:tr>
            </a:tbl>
          </a:graphicData>
        </a:graphic>
      </p:graphicFrame>
    </p:spTree>
    <p:extLst>
      <p:ext uri="{BB962C8B-B14F-4D97-AF65-F5344CB8AC3E}">
        <p14:creationId xmlns:p14="http://schemas.microsoft.com/office/powerpoint/2010/main" val="997568545"/>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045876"/>
      </a:dk2>
      <a:lt2>
        <a:srgbClr val="E7E6E6"/>
      </a:lt2>
      <a:accent1>
        <a:srgbClr val="498CA4"/>
      </a:accent1>
      <a:accent2>
        <a:srgbClr val="DA8A04"/>
      </a:accent2>
      <a:accent3>
        <a:srgbClr val="D6D1CB"/>
      </a:accent3>
      <a:accent4>
        <a:srgbClr val="F8BE09"/>
      </a:accent4>
      <a:accent5>
        <a:srgbClr val="012A3A"/>
      </a:accent5>
      <a:accent6>
        <a:srgbClr val="CDCBCB"/>
      </a:accent6>
      <a:hlink>
        <a:srgbClr val="498CA5"/>
      </a:hlink>
      <a:folHlink>
        <a:srgbClr val="DA890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Custom 42">
      <a:dk1>
        <a:srgbClr val="151C22"/>
      </a:dk1>
      <a:lt1>
        <a:sysClr val="window" lastClr="FFFFFF"/>
      </a:lt1>
      <a:dk2>
        <a:srgbClr val="383B44"/>
      </a:dk2>
      <a:lt2>
        <a:srgbClr val="F7F7F7"/>
      </a:lt2>
      <a:accent1>
        <a:srgbClr val="002A3A"/>
      </a:accent1>
      <a:accent2>
        <a:srgbClr val="3D728A"/>
      </a:accent2>
      <a:accent3>
        <a:srgbClr val="F8BF00"/>
      </a:accent3>
      <a:accent4>
        <a:srgbClr val="DB8A06"/>
      </a:accent4>
      <a:accent5>
        <a:srgbClr val="D7D2CB"/>
      </a:accent5>
      <a:accent6>
        <a:srgbClr val="CDCCCC"/>
      </a:accent6>
      <a:hlink>
        <a:srgbClr val="023A3A"/>
      </a:hlink>
      <a:folHlink>
        <a:srgbClr val="4B8CA6"/>
      </a:folHlink>
    </a:clrScheme>
    <a:fontScheme name="LE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cc6ce0cc-f5b5-434b-8482-5db87d6d8031" xsi:nil="true"/>
    <lcf76f155ced4ddcb4097134ff3c332f xmlns="16e0aafd-816c-4308-a0ff-92afc8a94d46">
      <Terms xmlns="http://schemas.microsoft.com/office/infopath/2007/PartnerControls"/>
    </lcf76f155ced4ddcb4097134ff3c332f>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942EA3AE08AFE4DA05EA834BC30324A" ma:contentTypeVersion="13" ma:contentTypeDescription="Create a new document." ma:contentTypeScope="" ma:versionID="77c53c427c190fff847ea29add27dec9">
  <xsd:schema xmlns:xsd="http://www.w3.org/2001/XMLSchema" xmlns:xs="http://www.w3.org/2001/XMLSchema" xmlns:p="http://schemas.microsoft.com/office/2006/metadata/properties" xmlns:ns1="http://schemas.microsoft.com/sharepoint/v3" xmlns:ns2="16e0aafd-816c-4308-a0ff-92afc8a94d46" xmlns:ns3="cc6ce0cc-f5b5-434b-8482-5db87d6d8031" targetNamespace="http://schemas.microsoft.com/office/2006/metadata/properties" ma:root="true" ma:fieldsID="92c8e0d9356c69520a17e191589aa9a3" ns1:_="" ns2:_="" ns3:_="">
    <xsd:import namespace="http://schemas.microsoft.com/sharepoint/v3"/>
    <xsd:import namespace="16e0aafd-816c-4308-a0ff-92afc8a94d46"/>
    <xsd:import namespace="cc6ce0cc-f5b5-434b-8482-5db87d6d803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20"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21"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6e0aafd-816c-4308-a0ff-92afc8a94d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d4a1949b-91db-4c9a-b8ec-16f71fd46c3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c6ce0cc-f5b5-434b-8482-5db87d6d803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5ad83fc-6b7f-4b0d-8003-92047c66d588}" ma:internalName="TaxCatchAll" ma:showField="CatchAllData" ma:web="cc6ce0cc-f5b5-434b-8482-5db87d6d80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996ACF4-437F-43E8-A1A5-5CFF019AE2BA}">
  <ds:schemaRefs>
    <ds:schemaRef ds:uri="http://schemas.microsoft.com/sharepoint/v3/contenttype/forms"/>
  </ds:schemaRefs>
</ds:datastoreItem>
</file>

<file path=customXml/itemProps2.xml><?xml version="1.0" encoding="utf-8"?>
<ds:datastoreItem xmlns:ds="http://schemas.openxmlformats.org/officeDocument/2006/customXml" ds:itemID="{8D190A87-A0AF-441F-97DA-5E9FB8332480}">
  <ds:schemaRefs>
    <ds:schemaRef ds:uri="http://www.w3.org/XML/1998/namespace"/>
    <ds:schemaRef ds:uri="cc6ce0cc-f5b5-434b-8482-5db87d6d8031"/>
    <ds:schemaRef ds:uri="http://purl.org/dc/terms/"/>
    <ds:schemaRef ds:uri="16e0aafd-816c-4308-a0ff-92afc8a94d46"/>
    <ds:schemaRef ds:uri="http://purl.org/dc/elements/1.1/"/>
    <ds:schemaRef ds:uri="http://schemas.microsoft.com/office/2006/documentManagement/types"/>
    <ds:schemaRef ds:uri="http://schemas.microsoft.com/sharepoint/v3"/>
    <ds:schemaRef ds:uri="http://schemas.microsoft.com/office/infopath/2007/PartnerControls"/>
    <ds:schemaRef ds:uri="http://schemas.openxmlformats.org/package/2006/metadata/core-propertie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0DAA765B-CB85-4966-99E5-33BA17F9AD2D}">
  <ds:schemaRefs>
    <ds:schemaRef ds:uri="16e0aafd-816c-4308-a0ff-92afc8a94d46"/>
    <ds:schemaRef ds:uri="cc6ce0cc-f5b5-434b-8482-5db87d6d803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4</TotalTime>
  <Words>1953</Words>
  <Application>Microsoft Office PowerPoint</Application>
  <PresentationFormat>Widescreen</PresentationFormat>
  <Paragraphs>531</Paragraphs>
  <Slides>28</Slides>
  <Notes>21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28</vt:i4>
      </vt:variant>
    </vt:vector>
  </HeadingPairs>
  <TitlesOfParts>
    <vt:vector size="38" baseType="lpstr">
      <vt:lpstr>Aptos Narrow</vt:lpstr>
      <vt:lpstr>Arial</vt:lpstr>
      <vt:lpstr>Calibri</vt:lpstr>
      <vt:lpstr>Calibri Light</vt:lpstr>
      <vt:lpstr>Courier New,monospace</vt:lpstr>
      <vt:lpstr>Holland Title</vt:lpstr>
      <vt:lpstr>Lato</vt:lpstr>
      <vt:lpstr>Wingdings</vt:lpstr>
      <vt:lpstr>Office Theme</vt:lpstr>
      <vt:lpstr>2_Office Theme</vt:lpstr>
      <vt:lpstr>Reach Code for Existing Nonresidential Buildings:  Single Zone Rooftop HVAC Replacements and Installations</vt:lpstr>
      <vt:lpstr>Agenda</vt:lpstr>
      <vt:lpstr>Objectives and Scope</vt:lpstr>
      <vt:lpstr>Ordinance Objectives</vt:lpstr>
      <vt:lpstr>Background and Context</vt:lpstr>
      <vt:lpstr>Policy Context</vt:lpstr>
      <vt:lpstr>Context: GHG Emissions Projections 2030 [use local data]</vt:lpstr>
      <vt:lpstr>Why Go All-Electric? Power Supply Mix in CA – An Instantaneous Snapshot</vt:lpstr>
      <vt:lpstr>Why Heat Pumps?</vt:lpstr>
      <vt:lpstr>HVACs in Existing [Jurisdiction] Buildings</vt:lpstr>
      <vt:lpstr>Policy Development Timeline</vt:lpstr>
      <vt:lpstr>Proposed Policy Requirements</vt:lpstr>
      <vt:lpstr>State Energy Code</vt:lpstr>
      <vt:lpstr>State Energy Code (alt)</vt:lpstr>
      <vt:lpstr>Policy at a Glance</vt:lpstr>
      <vt:lpstr>Definitions (delete DCV if not applicable)</vt:lpstr>
      <vt:lpstr>RTU Reach Codes Framework</vt:lpstr>
      <vt:lpstr>GHG Reductions: Metric Tons (first year) by Vintage</vt:lpstr>
      <vt:lpstr>Considerations for Application of Results</vt:lpstr>
      <vt:lpstr>Exceptions</vt:lpstr>
      <vt:lpstr>Exceptions, cont.</vt:lpstr>
      <vt:lpstr>Resources</vt:lpstr>
      <vt:lpstr>Ways to Provide Feedback</vt:lpstr>
      <vt:lpstr>Stakeholder and Community Engagement</vt:lpstr>
      <vt:lpstr>Q &amp; A Discussion</vt:lpstr>
      <vt:lpstr>Thank you! We appreciate your time</vt:lpstr>
      <vt:lpstr>Reference Table 1:  Use to populate requirements slide</vt:lpstr>
      <vt:lpstr>Reference Table 2:  Use to populate GHG slide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Misti Bruceri</dc:creator>
  <cp:lastModifiedBy>Misti Bruceri</cp:lastModifiedBy>
  <cp:revision>1</cp:revision>
  <cp:lastPrinted>2020-10-22T21:34:37Z</cp:lastPrinted>
  <dcterms:created xsi:type="dcterms:W3CDTF">2020-10-13T23:34:28Z</dcterms:created>
  <dcterms:modified xsi:type="dcterms:W3CDTF">2025-10-22T22:47:59Z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0x010100B942EA3AE08AFE4DA05EA834BC30324A</vt:lpwstr>
  </property>
  <property fmtid="{D5CDD505-2E9C-101B-9397-08002B2CF9AE}" pid="3" name="MediaServiceImageTags">
    <vt:lpwstr/>
  </property>
</Properties>
</file>